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2.xml" ContentType="application/vnd.openxmlformats-officedocument.presentationml.notesSlide+xml"/>
  <Override PartName="/ppt/ink/ink17.xml" ContentType="application/inkml+xml"/>
  <Override PartName="/ppt/ink/ink18.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0"/>
  </p:notesMasterIdLst>
  <p:sldIdLst>
    <p:sldId id="256" r:id="rId2"/>
    <p:sldId id="314" r:id="rId3"/>
    <p:sldId id="315" r:id="rId4"/>
    <p:sldId id="302" r:id="rId5"/>
    <p:sldId id="257" r:id="rId6"/>
    <p:sldId id="258" r:id="rId7"/>
    <p:sldId id="259" r:id="rId8"/>
    <p:sldId id="260" r:id="rId9"/>
    <p:sldId id="261" r:id="rId10"/>
    <p:sldId id="262" r:id="rId11"/>
    <p:sldId id="263" r:id="rId12"/>
    <p:sldId id="264" r:id="rId13"/>
    <p:sldId id="265" r:id="rId14"/>
    <p:sldId id="266" r:id="rId15"/>
    <p:sldId id="303" r:id="rId16"/>
    <p:sldId id="304" r:id="rId17"/>
    <p:sldId id="305" r:id="rId18"/>
    <p:sldId id="306" r:id="rId19"/>
    <p:sldId id="307" r:id="rId20"/>
    <p:sldId id="308" r:id="rId21"/>
    <p:sldId id="309" r:id="rId22"/>
    <p:sldId id="310" r:id="rId23"/>
    <p:sldId id="311" r:id="rId24"/>
    <p:sldId id="312" r:id="rId25"/>
    <p:sldId id="267" r:id="rId26"/>
    <p:sldId id="268" r:id="rId27"/>
    <p:sldId id="269" r:id="rId28"/>
    <p:sldId id="276" r:id="rId29"/>
    <p:sldId id="321" r:id="rId30"/>
    <p:sldId id="318" r:id="rId31"/>
    <p:sldId id="322" r:id="rId32"/>
    <p:sldId id="270" r:id="rId33"/>
    <p:sldId id="271" r:id="rId34"/>
    <p:sldId id="272" r:id="rId35"/>
    <p:sldId id="273" r:id="rId36"/>
    <p:sldId id="274" r:id="rId37"/>
    <p:sldId id="275" r:id="rId38"/>
    <p:sldId id="320" r:id="rId39"/>
    <p:sldId id="323" r:id="rId40"/>
    <p:sldId id="277" r:id="rId41"/>
    <p:sldId id="278" r:id="rId42"/>
    <p:sldId id="279" r:id="rId43"/>
    <p:sldId id="280" r:id="rId44"/>
    <p:sldId id="324" r:id="rId45"/>
    <p:sldId id="281" r:id="rId46"/>
    <p:sldId id="282" r:id="rId47"/>
    <p:sldId id="325" r:id="rId48"/>
    <p:sldId id="326" r:id="rId49"/>
    <p:sldId id="327" r:id="rId50"/>
    <p:sldId id="283" r:id="rId51"/>
    <p:sldId id="284" r:id="rId52"/>
    <p:sldId id="285" r:id="rId53"/>
    <p:sldId id="286" r:id="rId54"/>
    <p:sldId id="287" r:id="rId55"/>
    <p:sldId id="288" r:id="rId56"/>
    <p:sldId id="289" r:id="rId57"/>
    <p:sldId id="290" r:id="rId58"/>
    <p:sldId id="338" r:id="rId59"/>
    <p:sldId id="291" r:id="rId60"/>
    <p:sldId id="339" r:id="rId61"/>
    <p:sldId id="292" r:id="rId62"/>
    <p:sldId id="293" r:id="rId63"/>
    <p:sldId id="294" r:id="rId64"/>
    <p:sldId id="295" r:id="rId65"/>
    <p:sldId id="328" r:id="rId66"/>
    <p:sldId id="329" r:id="rId67"/>
    <p:sldId id="331" r:id="rId68"/>
    <p:sldId id="332" r:id="rId69"/>
    <p:sldId id="333" r:id="rId70"/>
    <p:sldId id="340" r:id="rId71"/>
    <p:sldId id="341" r:id="rId72"/>
    <p:sldId id="342" r:id="rId73"/>
    <p:sldId id="343" r:id="rId74"/>
    <p:sldId id="344" r:id="rId75"/>
    <p:sldId id="345" r:id="rId76"/>
    <p:sldId id="346" r:id="rId77"/>
    <p:sldId id="347" r:id="rId78"/>
    <p:sldId id="348" r:id="rId79"/>
    <p:sldId id="334" r:id="rId80"/>
    <p:sldId id="335" r:id="rId81"/>
    <p:sldId id="336" r:id="rId82"/>
    <p:sldId id="337" r:id="rId83"/>
    <p:sldId id="330" r:id="rId84"/>
    <p:sldId id="349" r:id="rId85"/>
    <p:sldId id="354" r:id="rId86"/>
    <p:sldId id="350" r:id="rId87"/>
    <p:sldId id="355" r:id="rId88"/>
    <p:sldId id="351" r:id="rId89"/>
    <p:sldId id="352" r:id="rId90"/>
    <p:sldId id="359" r:id="rId91"/>
    <p:sldId id="360" r:id="rId92"/>
    <p:sldId id="361" r:id="rId93"/>
    <p:sldId id="362" r:id="rId94"/>
    <p:sldId id="356" r:id="rId95"/>
    <p:sldId id="363" r:id="rId96"/>
    <p:sldId id="364" r:id="rId97"/>
    <p:sldId id="357" r:id="rId98"/>
    <p:sldId id="365" r:id="rId99"/>
    <p:sldId id="366" r:id="rId100"/>
    <p:sldId id="358" r:id="rId101"/>
    <p:sldId id="367" r:id="rId102"/>
    <p:sldId id="368" r:id="rId103"/>
    <p:sldId id="301" r:id="rId104"/>
    <p:sldId id="299" r:id="rId105"/>
    <p:sldId id="298" r:id="rId106"/>
    <p:sldId id="297" r:id="rId107"/>
    <p:sldId id="296" r:id="rId108"/>
    <p:sldId id="300" r:id="rId10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03DB09-F2B7-1542-A58E-18246CF72A87}" v="38" dt="2020-12-07T17:12:39.6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98"/>
    <p:restoredTop sz="94690"/>
  </p:normalViewPr>
  <p:slideViewPr>
    <p:cSldViewPr snapToGrid="0">
      <p:cViewPr varScale="1">
        <p:scale>
          <a:sx n="91" d="100"/>
          <a:sy n="91" d="100"/>
        </p:scale>
        <p:origin x="116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notesMaster" Target="notesMasters/notesMaster1.xml"/><Relationship Id="rId115"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Gutenberger" userId="01a88a3d6f5ec018" providerId="LiveId" clId="{9603DB09-F2B7-1542-A58E-18246CF72A87}"/>
    <pc:docChg chg="custSel modSld">
      <pc:chgData name="Anna Gutenberger" userId="01a88a3d6f5ec018" providerId="LiveId" clId="{9603DB09-F2B7-1542-A58E-18246CF72A87}" dt="2020-12-07T17:12:40.115" v="5" actId="27636"/>
      <pc:docMkLst>
        <pc:docMk/>
      </pc:docMkLst>
      <pc:sldChg chg="modSp mod">
        <pc:chgData name="Anna Gutenberger" userId="01a88a3d6f5ec018" providerId="LiveId" clId="{9603DB09-F2B7-1542-A58E-18246CF72A87}" dt="2020-12-07T17:12:40.042" v="4" actId="27636"/>
        <pc:sldMkLst>
          <pc:docMk/>
          <pc:sldMk cId="256157115" sldId="258"/>
        </pc:sldMkLst>
        <pc:spChg chg="mod">
          <ac:chgData name="Anna Gutenberger" userId="01a88a3d6f5ec018" providerId="LiveId" clId="{9603DB09-F2B7-1542-A58E-18246CF72A87}" dt="2020-12-07T17:12:40.042" v="4" actId="27636"/>
          <ac:spMkLst>
            <pc:docMk/>
            <pc:sldMk cId="256157115" sldId="258"/>
            <ac:spMk id="2" creationId="{AF604F78-715D-684D-994D-A6924ECDB979}"/>
          </ac:spMkLst>
        </pc:spChg>
      </pc:sldChg>
      <pc:sldChg chg="modSp mod">
        <pc:chgData name="Anna Gutenberger" userId="01a88a3d6f5ec018" providerId="LiveId" clId="{9603DB09-F2B7-1542-A58E-18246CF72A87}" dt="2020-12-07T17:12:40.115" v="5" actId="27636"/>
        <pc:sldMkLst>
          <pc:docMk/>
          <pc:sldMk cId="1324364639" sldId="260"/>
        </pc:sldMkLst>
        <pc:spChg chg="mod">
          <ac:chgData name="Anna Gutenberger" userId="01a88a3d6f5ec018" providerId="LiveId" clId="{9603DB09-F2B7-1542-A58E-18246CF72A87}" dt="2020-12-07T17:12:40.115" v="5" actId="27636"/>
          <ac:spMkLst>
            <pc:docMk/>
            <pc:sldMk cId="1324364639" sldId="260"/>
            <ac:spMk id="2" creationId="{02772BFF-9C53-E448-A21D-2B4A1AF3455D}"/>
          </ac:spMkLst>
        </pc:spChg>
      </pc:sldChg>
      <pc:sldChg chg="modSp mod">
        <pc:chgData name="Anna Gutenberger" userId="01a88a3d6f5ec018" providerId="LiveId" clId="{9603DB09-F2B7-1542-A58E-18246CF72A87}" dt="2020-12-07T17:12:26.314" v="1" actId="1035"/>
        <pc:sldMkLst>
          <pc:docMk/>
          <pc:sldMk cId="4020109405" sldId="262"/>
        </pc:sldMkLst>
        <pc:spChg chg="mod">
          <ac:chgData name="Anna Gutenberger" userId="01a88a3d6f5ec018" providerId="LiveId" clId="{9603DB09-F2B7-1542-A58E-18246CF72A87}" dt="2020-12-07T17:12:26.314" v="1" actId="1035"/>
          <ac:spMkLst>
            <pc:docMk/>
            <pc:sldMk cId="4020109405" sldId="262"/>
            <ac:spMk id="10" creationId="{6AB1453C-7DF5-904B-82D5-5B28E6AF2046}"/>
          </ac:spMkLst>
        </pc:spChg>
      </pc:sldChg>
      <pc:sldChg chg="modSp mod">
        <pc:chgData name="Anna Gutenberger" userId="01a88a3d6f5ec018" providerId="LiveId" clId="{9603DB09-F2B7-1542-A58E-18246CF72A87}" dt="2020-12-07T17:12:39.641" v="3"/>
        <pc:sldMkLst>
          <pc:docMk/>
          <pc:sldMk cId="315339061" sldId="263"/>
        </pc:sldMkLst>
        <pc:spChg chg="mod">
          <ac:chgData name="Anna Gutenberger" userId="01a88a3d6f5ec018" providerId="LiveId" clId="{9603DB09-F2B7-1542-A58E-18246CF72A87}" dt="2020-12-07T17:12:39.641" v="3"/>
          <ac:spMkLst>
            <pc:docMk/>
            <pc:sldMk cId="315339061" sldId="263"/>
            <ac:spMk id="10" creationId="{0614C232-E452-4441-A582-AAFFF063B676}"/>
          </ac:spMkLst>
        </pc:spChg>
      </pc:sldChg>
    </pc:docChg>
  </pc:docChgLst>
  <pc:docChgLst>
    <pc:chgData name="Michael Spießl" userId="3f0247790836ef05" providerId="LiveId" clId="{E815D163-AD2D-4CDF-ACAB-CA762C8FF6AF}"/>
    <pc:docChg chg="undo custSel addSld delSld modSld">
      <pc:chgData name="Michael Spießl" userId="3f0247790836ef05" providerId="LiveId" clId="{E815D163-AD2D-4CDF-ACAB-CA762C8FF6AF}" dt="2020-12-06T11:21:18.545" v="543" actId="14100"/>
      <pc:docMkLst>
        <pc:docMk/>
      </pc:docMkLst>
      <pc:sldChg chg="modSp mod">
        <pc:chgData name="Michael Spießl" userId="3f0247790836ef05" providerId="LiveId" clId="{E815D163-AD2D-4CDF-ACAB-CA762C8FF6AF}" dt="2020-12-06T10:17:33.266" v="1" actId="27636"/>
        <pc:sldMkLst>
          <pc:docMk/>
          <pc:sldMk cId="256157115" sldId="258"/>
        </pc:sldMkLst>
        <pc:spChg chg="mod">
          <ac:chgData name="Michael Spießl" userId="3f0247790836ef05" providerId="LiveId" clId="{E815D163-AD2D-4CDF-ACAB-CA762C8FF6AF}" dt="2020-12-06T10:17:33.266" v="1" actId="27636"/>
          <ac:spMkLst>
            <pc:docMk/>
            <pc:sldMk cId="256157115" sldId="258"/>
            <ac:spMk id="2" creationId="{AF604F78-715D-684D-994D-A6924ECDB979}"/>
          </ac:spMkLst>
        </pc:spChg>
      </pc:sldChg>
      <pc:sldChg chg="modSp mod">
        <pc:chgData name="Michael Spießl" userId="3f0247790836ef05" providerId="LiveId" clId="{E815D163-AD2D-4CDF-ACAB-CA762C8FF6AF}" dt="2020-12-06T10:17:33.275" v="2" actId="27636"/>
        <pc:sldMkLst>
          <pc:docMk/>
          <pc:sldMk cId="1324364639" sldId="260"/>
        </pc:sldMkLst>
        <pc:spChg chg="mod">
          <ac:chgData name="Michael Spießl" userId="3f0247790836ef05" providerId="LiveId" clId="{E815D163-AD2D-4CDF-ACAB-CA762C8FF6AF}" dt="2020-12-06T10:17:33.275" v="2" actId="27636"/>
          <ac:spMkLst>
            <pc:docMk/>
            <pc:sldMk cId="1324364639" sldId="260"/>
            <ac:spMk id="2" creationId="{02772BFF-9C53-E448-A21D-2B4A1AF3455D}"/>
          </ac:spMkLst>
        </pc:spChg>
      </pc:sldChg>
      <pc:sldChg chg="delSp modSp mod">
        <pc:chgData name="Michael Spießl" userId="3f0247790836ef05" providerId="LiveId" clId="{E815D163-AD2D-4CDF-ACAB-CA762C8FF6AF}" dt="2020-12-06T10:44:07.976" v="462" actId="478"/>
        <pc:sldMkLst>
          <pc:docMk/>
          <pc:sldMk cId="315339061" sldId="263"/>
        </pc:sldMkLst>
        <pc:spChg chg="del mod">
          <ac:chgData name="Michael Spießl" userId="3f0247790836ef05" providerId="LiveId" clId="{E815D163-AD2D-4CDF-ACAB-CA762C8FF6AF}" dt="2020-12-06T10:44:07.976" v="462" actId="478"/>
          <ac:spMkLst>
            <pc:docMk/>
            <pc:sldMk cId="315339061" sldId="263"/>
            <ac:spMk id="9" creationId="{831B04BC-1265-B94C-B4E8-6E184DBCF5F4}"/>
          </ac:spMkLst>
        </pc:spChg>
        <pc:spChg chg="mod">
          <ac:chgData name="Michael Spießl" userId="3f0247790836ef05" providerId="LiveId" clId="{E815D163-AD2D-4CDF-ACAB-CA762C8FF6AF}" dt="2020-12-06T10:43:57.709" v="459" actId="1076"/>
          <ac:spMkLst>
            <pc:docMk/>
            <pc:sldMk cId="315339061" sldId="263"/>
            <ac:spMk id="10" creationId="{0614C232-E452-4441-A582-AAFFF063B676}"/>
          </ac:spMkLst>
        </pc:spChg>
      </pc:sldChg>
      <pc:sldChg chg="addSp modSp">
        <pc:chgData name="Michael Spießl" userId="3f0247790836ef05" providerId="LiveId" clId="{E815D163-AD2D-4CDF-ACAB-CA762C8FF6AF}" dt="2020-12-06T10:54:19.781" v="470"/>
        <pc:sldMkLst>
          <pc:docMk/>
          <pc:sldMk cId="2104606843" sldId="277"/>
        </pc:sldMkLst>
        <pc:picChg chg="add mod">
          <ac:chgData name="Michael Spießl" userId="3f0247790836ef05" providerId="LiveId" clId="{E815D163-AD2D-4CDF-ACAB-CA762C8FF6AF}" dt="2020-12-06T10:54:19.781" v="470"/>
          <ac:picMkLst>
            <pc:docMk/>
            <pc:sldMk cId="2104606843" sldId="277"/>
            <ac:picMk id="20" creationId="{8C70F0F2-E42D-4CDF-92A1-EE4BA84E7521}"/>
          </ac:picMkLst>
        </pc:picChg>
      </pc:sldChg>
      <pc:sldChg chg="addSp modSp">
        <pc:chgData name="Michael Spießl" userId="3f0247790836ef05" providerId="LiveId" clId="{E815D163-AD2D-4CDF-ACAB-CA762C8FF6AF}" dt="2020-12-06T10:54:21.383" v="471"/>
        <pc:sldMkLst>
          <pc:docMk/>
          <pc:sldMk cId="2272067768" sldId="278"/>
        </pc:sldMkLst>
        <pc:picChg chg="add mod">
          <ac:chgData name="Michael Spießl" userId="3f0247790836ef05" providerId="LiveId" clId="{E815D163-AD2D-4CDF-ACAB-CA762C8FF6AF}" dt="2020-12-06T10:54:21.383" v="471"/>
          <ac:picMkLst>
            <pc:docMk/>
            <pc:sldMk cId="2272067768" sldId="278"/>
            <ac:picMk id="25" creationId="{673EA51D-8C51-4EA8-BBA0-61BF53C161F7}"/>
          </ac:picMkLst>
        </pc:picChg>
      </pc:sldChg>
      <pc:sldChg chg="addSp modSp">
        <pc:chgData name="Michael Spießl" userId="3f0247790836ef05" providerId="LiveId" clId="{E815D163-AD2D-4CDF-ACAB-CA762C8FF6AF}" dt="2020-12-06T10:54:07.313" v="468"/>
        <pc:sldMkLst>
          <pc:docMk/>
          <pc:sldMk cId="3529367299" sldId="279"/>
        </pc:sldMkLst>
        <pc:spChg chg="mod">
          <ac:chgData name="Michael Spießl" userId="3f0247790836ef05" providerId="LiveId" clId="{E815D163-AD2D-4CDF-ACAB-CA762C8FF6AF}" dt="2020-12-06T10:50:56.759" v="466"/>
          <ac:spMkLst>
            <pc:docMk/>
            <pc:sldMk cId="3529367299" sldId="279"/>
            <ac:spMk id="6" creationId="{7EFA7EBB-63E4-4643-B439-F0086EB1B68F}"/>
          </ac:spMkLst>
        </pc:spChg>
        <pc:spChg chg="mod">
          <ac:chgData name="Michael Spießl" userId="3f0247790836ef05" providerId="LiveId" clId="{E815D163-AD2D-4CDF-ACAB-CA762C8FF6AF}" dt="2020-12-06T10:17:33.187" v="0"/>
          <ac:spMkLst>
            <pc:docMk/>
            <pc:sldMk cId="3529367299" sldId="279"/>
            <ac:spMk id="9" creationId="{ED74241D-EB39-9A48-BAD1-026F990C35F9}"/>
          </ac:spMkLst>
        </pc:spChg>
        <pc:picChg chg="add mod">
          <ac:chgData name="Michael Spießl" userId="3f0247790836ef05" providerId="LiveId" clId="{E815D163-AD2D-4CDF-ACAB-CA762C8FF6AF}" dt="2020-12-06T10:54:07.313" v="468"/>
          <ac:picMkLst>
            <pc:docMk/>
            <pc:sldMk cId="3529367299" sldId="279"/>
            <ac:picMk id="18" creationId="{732F757A-2B4E-4388-9B00-4593751B6590}"/>
          </ac:picMkLst>
        </pc:picChg>
      </pc:sldChg>
      <pc:sldChg chg="addSp delSp modSp mod">
        <pc:chgData name="Michael Spießl" userId="3f0247790836ef05" providerId="LiveId" clId="{E815D163-AD2D-4CDF-ACAB-CA762C8FF6AF}" dt="2020-12-06T10:54:10.484" v="469"/>
        <pc:sldMkLst>
          <pc:docMk/>
          <pc:sldMk cId="3434401697" sldId="280"/>
        </pc:sldMkLst>
        <pc:spChg chg="del">
          <ac:chgData name="Michael Spießl" userId="3f0247790836ef05" providerId="LiveId" clId="{E815D163-AD2D-4CDF-ACAB-CA762C8FF6AF}" dt="2020-12-06T10:17:45.575" v="3" actId="478"/>
          <ac:spMkLst>
            <pc:docMk/>
            <pc:sldMk cId="3434401697" sldId="280"/>
            <ac:spMk id="9" creationId="{B5920970-6F12-EB48-8514-2A1E2E0BAA15}"/>
          </ac:spMkLst>
        </pc:spChg>
        <pc:spChg chg="add mod">
          <ac:chgData name="Michael Spießl" userId="3f0247790836ef05" providerId="LiveId" clId="{E815D163-AD2D-4CDF-ACAB-CA762C8FF6AF}" dt="2020-12-06T10:17:46.660" v="4"/>
          <ac:spMkLst>
            <pc:docMk/>
            <pc:sldMk cId="3434401697" sldId="280"/>
            <ac:spMk id="18" creationId="{748C3657-015C-4549-BC67-9BF136B90D5D}"/>
          </ac:spMkLst>
        </pc:spChg>
        <pc:picChg chg="add mod">
          <ac:chgData name="Michael Spießl" userId="3f0247790836ef05" providerId="LiveId" clId="{E815D163-AD2D-4CDF-ACAB-CA762C8FF6AF}" dt="2020-12-06T10:54:10.484" v="469"/>
          <ac:picMkLst>
            <pc:docMk/>
            <pc:sldMk cId="3434401697" sldId="280"/>
            <ac:picMk id="19" creationId="{5EB87C6C-309B-40E3-A0BA-065E08C926AF}"/>
          </ac:picMkLst>
        </pc:picChg>
      </pc:sldChg>
      <pc:sldChg chg="addSp delSp modSp mod">
        <pc:chgData name="Michael Spießl" userId="3f0247790836ef05" providerId="LiveId" clId="{E815D163-AD2D-4CDF-ACAB-CA762C8FF6AF}" dt="2020-12-06T10:17:56.797" v="8"/>
        <pc:sldMkLst>
          <pc:docMk/>
          <pc:sldMk cId="3735425025" sldId="281"/>
        </pc:sldMkLst>
        <pc:spChg chg="del">
          <ac:chgData name="Michael Spießl" userId="3f0247790836ef05" providerId="LiveId" clId="{E815D163-AD2D-4CDF-ACAB-CA762C8FF6AF}" dt="2020-12-06T10:17:56.543" v="7" actId="478"/>
          <ac:spMkLst>
            <pc:docMk/>
            <pc:sldMk cId="3735425025" sldId="281"/>
            <ac:spMk id="9" creationId="{6610BE5C-9504-9246-B412-78C44DF2F15F}"/>
          </ac:spMkLst>
        </pc:spChg>
        <pc:spChg chg="add mod">
          <ac:chgData name="Michael Spießl" userId="3f0247790836ef05" providerId="LiveId" clId="{E815D163-AD2D-4CDF-ACAB-CA762C8FF6AF}" dt="2020-12-06T10:17:56.797" v="8"/>
          <ac:spMkLst>
            <pc:docMk/>
            <pc:sldMk cId="3735425025" sldId="281"/>
            <ac:spMk id="23" creationId="{42024044-47FC-41E7-A692-D2EBA8C4F416}"/>
          </ac:spMkLst>
        </pc:spChg>
      </pc:sldChg>
      <pc:sldChg chg="addSp delSp modSp mod">
        <pc:chgData name="Michael Spießl" userId="3f0247790836ef05" providerId="LiveId" clId="{E815D163-AD2D-4CDF-ACAB-CA762C8FF6AF}" dt="2020-12-06T10:18:00.178" v="10"/>
        <pc:sldMkLst>
          <pc:docMk/>
          <pc:sldMk cId="1490427257" sldId="282"/>
        </pc:sldMkLst>
        <pc:spChg chg="del">
          <ac:chgData name="Michael Spießl" userId="3f0247790836ef05" providerId="LiveId" clId="{E815D163-AD2D-4CDF-ACAB-CA762C8FF6AF}" dt="2020-12-06T10:17:59.932" v="9" actId="478"/>
          <ac:spMkLst>
            <pc:docMk/>
            <pc:sldMk cId="1490427257" sldId="282"/>
            <ac:spMk id="9" creationId="{C74C74E0-4944-1A49-BEE1-C8D88D1E7176}"/>
          </ac:spMkLst>
        </pc:spChg>
        <pc:spChg chg="add mod">
          <ac:chgData name="Michael Spießl" userId="3f0247790836ef05" providerId="LiveId" clId="{E815D163-AD2D-4CDF-ACAB-CA762C8FF6AF}" dt="2020-12-06T10:18:00.178" v="10"/>
          <ac:spMkLst>
            <pc:docMk/>
            <pc:sldMk cId="1490427257" sldId="282"/>
            <ac:spMk id="22" creationId="{920946B4-D8BD-49FA-9BF0-C2F1C5F65320}"/>
          </ac:spMkLst>
        </pc:spChg>
      </pc:sldChg>
      <pc:sldChg chg="addSp delSp modSp mod">
        <pc:chgData name="Michael Spießl" userId="3f0247790836ef05" providerId="LiveId" clId="{E815D163-AD2D-4CDF-ACAB-CA762C8FF6AF}" dt="2020-12-06T10:18:19.559" v="18"/>
        <pc:sldMkLst>
          <pc:docMk/>
          <pc:sldMk cId="2885418384" sldId="283"/>
        </pc:sldMkLst>
        <pc:spChg chg="del">
          <ac:chgData name="Michael Spießl" userId="3f0247790836ef05" providerId="LiveId" clId="{E815D163-AD2D-4CDF-ACAB-CA762C8FF6AF}" dt="2020-12-06T10:18:19.312" v="17" actId="478"/>
          <ac:spMkLst>
            <pc:docMk/>
            <pc:sldMk cId="2885418384" sldId="283"/>
            <ac:spMk id="9" creationId="{FCACB057-B51F-CD46-BC65-90AB91E45B5A}"/>
          </ac:spMkLst>
        </pc:spChg>
        <pc:spChg chg="add mod">
          <ac:chgData name="Michael Spießl" userId="3f0247790836ef05" providerId="LiveId" clId="{E815D163-AD2D-4CDF-ACAB-CA762C8FF6AF}" dt="2020-12-06T10:18:19.559" v="18"/>
          <ac:spMkLst>
            <pc:docMk/>
            <pc:sldMk cId="2885418384" sldId="283"/>
            <ac:spMk id="22" creationId="{65595E8D-EB3B-47A7-BF72-1AB6CC4EBCC3}"/>
          </ac:spMkLst>
        </pc:spChg>
      </pc:sldChg>
      <pc:sldChg chg="addSp delSp modSp mod">
        <pc:chgData name="Michael Spießl" userId="3f0247790836ef05" providerId="LiveId" clId="{E815D163-AD2D-4CDF-ACAB-CA762C8FF6AF}" dt="2020-12-06T10:18:23.377" v="20"/>
        <pc:sldMkLst>
          <pc:docMk/>
          <pc:sldMk cId="1984564975" sldId="284"/>
        </pc:sldMkLst>
        <pc:spChg chg="del">
          <ac:chgData name="Michael Spießl" userId="3f0247790836ef05" providerId="LiveId" clId="{E815D163-AD2D-4CDF-ACAB-CA762C8FF6AF}" dt="2020-12-06T10:18:23.100" v="19" actId="478"/>
          <ac:spMkLst>
            <pc:docMk/>
            <pc:sldMk cId="1984564975" sldId="284"/>
            <ac:spMk id="9" creationId="{AB1593C5-17A5-FB40-B82D-F245015E1E8F}"/>
          </ac:spMkLst>
        </pc:spChg>
        <pc:spChg chg="add mod">
          <ac:chgData name="Michael Spießl" userId="3f0247790836ef05" providerId="LiveId" clId="{E815D163-AD2D-4CDF-ACAB-CA762C8FF6AF}" dt="2020-12-06T10:18:23.377" v="20"/>
          <ac:spMkLst>
            <pc:docMk/>
            <pc:sldMk cId="1984564975" sldId="284"/>
            <ac:spMk id="24" creationId="{A26D5915-4AA0-4701-AF46-D3B74B855763}"/>
          </ac:spMkLst>
        </pc:spChg>
      </pc:sldChg>
      <pc:sldChg chg="addSp delSp modSp mod">
        <pc:chgData name="Michael Spießl" userId="3f0247790836ef05" providerId="LiveId" clId="{E815D163-AD2D-4CDF-ACAB-CA762C8FF6AF}" dt="2020-12-06T10:18:27.569" v="22"/>
        <pc:sldMkLst>
          <pc:docMk/>
          <pc:sldMk cId="3362394242" sldId="285"/>
        </pc:sldMkLst>
        <pc:spChg chg="del">
          <ac:chgData name="Michael Spießl" userId="3f0247790836ef05" providerId="LiveId" clId="{E815D163-AD2D-4CDF-ACAB-CA762C8FF6AF}" dt="2020-12-06T10:18:27.342" v="21" actId="478"/>
          <ac:spMkLst>
            <pc:docMk/>
            <pc:sldMk cId="3362394242" sldId="285"/>
            <ac:spMk id="9" creationId="{6D7FD4F5-7D60-854B-BDEE-B8711FAC7ACC}"/>
          </ac:spMkLst>
        </pc:spChg>
        <pc:spChg chg="add mod">
          <ac:chgData name="Michael Spießl" userId="3f0247790836ef05" providerId="LiveId" clId="{E815D163-AD2D-4CDF-ACAB-CA762C8FF6AF}" dt="2020-12-06T10:18:27.569" v="22"/>
          <ac:spMkLst>
            <pc:docMk/>
            <pc:sldMk cId="3362394242" sldId="285"/>
            <ac:spMk id="25" creationId="{B0F41E8E-7639-4F61-87C1-C7556C1B7004}"/>
          </ac:spMkLst>
        </pc:spChg>
      </pc:sldChg>
      <pc:sldChg chg="addSp delSp modSp mod">
        <pc:chgData name="Michael Spießl" userId="3f0247790836ef05" providerId="LiveId" clId="{E815D163-AD2D-4CDF-ACAB-CA762C8FF6AF}" dt="2020-12-06T10:18:55.599" v="32"/>
        <pc:sldMkLst>
          <pc:docMk/>
          <pc:sldMk cId="848963264" sldId="286"/>
        </pc:sldMkLst>
        <pc:spChg chg="del">
          <ac:chgData name="Michael Spießl" userId="3f0247790836ef05" providerId="LiveId" clId="{E815D163-AD2D-4CDF-ACAB-CA762C8FF6AF}" dt="2020-12-06T10:18:54.526" v="31" actId="478"/>
          <ac:spMkLst>
            <pc:docMk/>
            <pc:sldMk cId="848963264" sldId="286"/>
            <ac:spMk id="9" creationId="{B4BCDAFA-8C1E-3D44-B484-30AD66095B31}"/>
          </ac:spMkLst>
        </pc:spChg>
        <pc:spChg chg="del">
          <ac:chgData name="Michael Spießl" userId="3f0247790836ef05" providerId="LiveId" clId="{E815D163-AD2D-4CDF-ACAB-CA762C8FF6AF}" dt="2020-12-06T10:18:30.894" v="23" actId="478"/>
          <ac:spMkLst>
            <pc:docMk/>
            <pc:sldMk cId="848963264" sldId="286"/>
            <ac:spMk id="21" creationId="{5FC1917D-4C2E-4506-911B-36D22DA530B0}"/>
          </ac:spMkLst>
        </pc:spChg>
        <pc:spChg chg="add del mod">
          <ac:chgData name="Michael Spießl" userId="3f0247790836ef05" providerId="LiveId" clId="{E815D163-AD2D-4CDF-ACAB-CA762C8FF6AF}" dt="2020-12-06T10:18:44.515" v="30"/>
          <ac:spMkLst>
            <pc:docMk/>
            <pc:sldMk cId="848963264" sldId="286"/>
            <ac:spMk id="27" creationId="{EF60B105-B1BF-4BEC-AB09-1D39AED2FE1F}"/>
          </ac:spMkLst>
        </pc:spChg>
        <pc:spChg chg="add mod">
          <ac:chgData name="Michael Spießl" userId="3f0247790836ef05" providerId="LiveId" clId="{E815D163-AD2D-4CDF-ACAB-CA762C8FF6AF}" dt="2020-12-06T10:18:55.599" v="32"/>
          <ac:spMkLst>
            <pc:docMk/>
            <pc:sldMk cId="848963264" sldId="286"/>
            <ac:spMk id="28" creationId="{A1D97642-ECF6-46F4-B30E-1F8B4B665DE4}"/>
          </ac:spMkLst>
        </pc:spChg>
      </pc:sldChg>
      <pc:sldChg chg="addSp delSp modSp mod">
        <pc:chgData name="Michael Spießl" userId="3f0247790836ef05" providerId="LiveId" clId="{E815D163-AD2D-4CDF-ACAB-CA762C8FF6AF}" dt="2020-12-06T10:19:02.243" v="34"/>
        <pc:sldMkLst>
          <pc:docMk/>
          <pc:sldMk cId="3783907730" sldId="287"/>
        </pc:sldMkLst>
        <pc:spChg chg="del">
          <ac:chgData name="Michael Spießl" userId="3f0247790836ef05" providerId="LiveId" clId="{E815D163-AD2D-4CDF-ACAB-CA762C8FF6AF}" dt="2020-12-06T10:19:01.986" v="33" actId="478"/>
          <ac:spMkLst>
            <pc:docMk/>
            <pc:sldMk cId="3783907730" sldId="287"/>
            <ac:spMk id="9" creationId="{5B4A277E-2965-3043-9C80-814EBEB15C65}"/>
          </ac:spMkLst>
        </pc:spChg>
        <pc:spChg chg="add mod">
          <ac:chgData name="Michael Spießl" userId="3f0247790836ef05" providerId="LiveId" clId="{E815D163-AD2D-4CDF-ACAB-CA762C8FF6AF}" dt="2020-12-06T10:19:02.243" v="34"/>
          <ac:spMkLst>
            <pc:docMk/>
            <pc:sldMk cId="3783907730" sldId="287"/>
            <ac:spMk id="21" creationId="{CEA66E1A-932A-48B3-9A80-80B3ED8432F2}"/>
          </ac:spMkLst>
        </pc:spChg>
      </pc:sldChg>
      <pc:sldChg chg="addSp delSp modSp mod">
        <pc:chgData name="Michael Spießl" userId="3f0247790836ef05" providerId="LiveId" clId="{E815D163-AD2D-4CDF-ACAB-CA762C8FF6AF}" dt="2020-12-06T10:19:05.823" v="36"/>
        <pc:sldMkLst>
          <pc:docMk/>
          <pc:sldMk cId="4185710151" sldId="288"/>
        </pc:sldMkLst>
        <pc:spChg chg="del">
          <ac:chgData name="Michael Spießl" userId="3f0247790836ef05" providerId="LiveId" clId="{E815D163-AD2D-4CDF-ACAB-CA762C8FF6AF}" dt="2020-12-06T10:19:05.606" v="35" actId="478"/>
          <ac:spMkLst>
            <pc:docMk/>
            <pc:sldMk cId="4185710151" sldId="288"/>
            <ac:spMk id="9" creationId="{25B4ECD5-523E-D94D-9A3B-EC0D61907C00}"/>
          </ac:spMkLst>
        </pc:spChg>
        <pc:spChg chg="add mod">
          <ac:chgData name="Michael Spießl" userId="3f0247790836ef05" providerId="LiveId" clId="{E815D163-AD2D-4CDF-ACAB-CA762C8FF6AF}" dt="2020-12-06T10:19:05.823" v="36"/>
          <ac:spMkLst>
            <pc:docMk/>
            <pc:sldMk cId="4185710151" sldId="288"/>
            <ac:spMk id="23" creationId="{4F93739C-4E13-4CEB-ACB6-9D47579CCBB2}"/>
          </ac:spMkLst>
        </pc:spChg>
      </pc:sldChg>
      <pc:sldChg chg="addSp delSp modSp mod">
        <pc:chgData name="Michael Spießl" userId="3f0247790836ef05" providerId="LiveId" clId="{E815D163-AD2D-4CDF-ACAB-CA762C8FF6AF}" dt="2020-12-06T10:19:08.447" v="38"/>
        <pc:sldMkLst>
          <pc:docMk/>
          <pc:sldMk cId="1874504292" sldId="289"/>
        </pc:sldMkLst>
        <pc:spChg chg="del">
          <ac:chgData name="Michael Spießl" userId="3f0247790836ef05" providerId="LiveId" clId="{E815D163-AD2D-4CDF-ACAB-CA762C8FF6AF}" dt="2020-12-06T10:19:08.218" v="37" actId="478"/>
          <ac:spMkLst>
            <pc:docMk/>
            <pc:sldMk cId="1874504292" sldId="289"/>
            <ac:spMk id="9" creationId="{F70F9D13-B72A-184F-934A-FE1A7F951362}"/>
          </ac:spMkLst>
        </pc:spChg>
        <pc:spChg chg="add mod">
          <ac:chgData name="Michael Spießl" userId="3f0247790836ef05" providerId="LiveId" clId="{E815D163-AD2D-4CDF-ACAB-CA762C8FF6AF}" dt="2020-12-06T10:19:08.447" v="38"/>
          <ac:spMkLst>
            <pc:docMk/>
            <pc:sldMk cId="1874504292" sldId="289"/>
            <ac:spMk id="21" creationId="{3F635894-0C3A-42AC-B3D9-99A7EC232104}"/>
          </ac:spMkLst>
        </pc:spChg>
      </pc:sldChg>
      <pc:sldChg chg="addSp delSp modSp mod">
        <pc:chgData name="Michael Spießl" userId="3f0247790836ef05" providerId="LiveId" clId="{E815D163-AD2D-4CDF-ACAB-CA762C8FF6AF}" dt="2020-12-06T10:49:35.046" v="465" actId="207"/>
        <pc:sldMkLst>
          <pc:docMk/>
          <pc:sldMk cId="3927287756" sldId="290"/>
        </pc:sldMkLst>
        <pc:spChg chg="mod">
          <ac:chgData name="Michael Spießl" userId="3f0247790836ef05" providerId="LiveId" clId="{E815D163-AD2D-4CDF-ACAB-CA762C8FF6AF}" dt="2020-12-06T10:49:35.046" v="465" actId="207"/>
          <ac:spMkLst>
            <pc:docMk/>
            <pc:sldMk cId="3927287756" sldId="290"/>
            <ac:spMk id="2" creationId="{4B283F78-F31F-A940-9431-88B435394706}"/>
          </ac:spMkLst>
        </pc:spChg>
        <pc:spChg chg="del">
          <ac:chgData name="Michael Spießl" userId="3f0247790836ef05" providerId="LiveId" clId="{E815D163-AD2D-4CDF-ACAB-CA762C8FF6AF}" dt="2020-12-06T10:19:12.405" v="39" actId="478"/>
          <ac:spMkLst>
            <pc:docMk/>
            <pc:sldMk cId="3927287756" sldId="290"/>
            <ac:spMk id="9" creationId="{EFD2E37E-B101-6944-A3F8-286460FEC63C}"/>
          </ac:spMkLst>
        </pc:spChg>
        <pc:spChg chg="add mod">
          <ac:chgData name="Michael Spießl" userId="3f0247790836ef05" providerId="LiveId" clId="{E815D163-AD2D-4CDF-ACAB-CA762C8FF6AF}" dt="2020-12-06T10:21:07.013" v="62"/>
          <ac:spMkLst>
            <pc:docMk/>
            <pc:sldMk cId="3927287756" sldId="290"/>
            <ac:spMk id="19" creationId="{D8622D86-AFAB-4304-A57F-36D2C89A35AF}"/>
          </ac:spMkLst>
        </pc:spChg>
      </pc:sldChg>
      <pc:sldChg chg="addSp delSp modSp mod">
        <pc:chgData name="Michael Spießl" userId="3f0247790836ef05" providerId="LiveId" clId="{E815D163-AD2D-4CDF-ACAB-CA762C8FF6AF}" dt="2020-12-06T10:21:18.127" v="66"/>
        <pc:sldMkLst>
          <pc:docMk/>
          <pc:sldMk cId="271149980" sldId="291"/>
        </pc:sldMkLst>
        <pc:spChg chg="del">
          <ac:chgData name="Michael Spießl" userId="3f0247790836ef05" providerId="LiveId" clId="{E815D163-AD2D-4CDF-ACAB-CA762C8FF6AF}" dt="2020-12-06T10:19:19.385" v="43" actId="478"/>
          <ac:spMkLst>
            <pc:docMk/>
            <pc:sldMk cId="271149980" sldId="291"/>
            <ac:spMk id="9" creationId="{DFA4C603-16C3-354C-BF6F-839D637382E4}"/>
          </ac:spMkLst>
        </pc:spChg>
        <pc:spChg chg="add del mod">
          <ac:chgData name="Michael Spießl" userId="3f0247790836ef05" providerId="LiveId" clId="{E815D163-AD2D-4CDF-ACAB-CA762C8FF6AF}" dt="2020-12-06T10:21:17.886" v="65" actId="478"/>
          <ac:spMkLst>
            <pc:docMk/>
            <pc:sldMk cId="271149980" sldId="291"/>
            <ac:spMk id="19" creationId="{0BA4B0CE-264A-435C-AC9C-9B59BDFECFD4}"/>
          </ac:spMkLst>
        </pc:spChg>
        <pc:spChg chg="add mod">
          <ac:chgData name="Michael Spießl" userId="3f0247790836ef05" providerId="LiveId" clId="{E815D163-AD2D-4CDF-ACAB-CA762C8FF6AF}" dt="2020-12-06T10:21:18.127" v="66"/>
          <ac:spMkLst>
            <pc:docMk/>
            <pc:sldMk cId="271149980" sldId="291"/>
            <ac:spMk id="21" creationId="{B092CE34-F202-4258-91E7-35C68C716E92}"/>
          </ac:spMkLst>
        </pc:spChg>
      </pc:sldChg>
      <pc:sldChg chg="addSp delSp modSp mod">
        <pc:chgData name="Michael Spießl" userId="3f0247790836ef05" providerId="LiveId" clId="{E815D163-AD2D-4CDF-ACAB-CA762C8FF6AF}" dt="2020-12-06T10:21:24.248" v="70"/>
        <pc:sldMkLst>
          <pc:docMk/>
          <pc:sldMk cId="217382163" sldId="292"/>
        </pc:sldMkLst>
        <pc:spChg chg="del">
          <ac:chgData name="Michael Spießl" userId="3f0247790836ef05" providerId="LiveId" clId="{E815D163-AD2D-4CDF-ACAB-CA762C8FF6AF}" dt="2020-12-06T10:19:26.790" v="47" actId="478"/>
          <ac:spMkLst>
            <pc:docMk/>
            <pc:sldMk cId="217382163" sldId="292"/>
            <ac:spMk id="9" creationId="{137F0F95-9013-0A44-8B17-FB552B6243A4}"/>
          </ac:spMkLst>
        </pc:spChg>
        <pc:spChg chg="add del mod">
          <ac:chgData name="Michael Spießl" userId="3f0247790836ef05" providerId="LiveId" clId="{E815D163-AD2D-4CDF-ACAB-CA762C8FF6AF}" dt="2020-12-06T10:21:24.041" v="69" actId="478"/>
          <ac:spMkLst>
            <pc:docMk/>
            <pc:sldMk cId="217382163" sldId="292"/>
            <ac:spMk id="23" creationId="{174AB452-C955-4A8F-AC08-703F1B9C758F}"/>
          </ac:spMkLst>
        </pc:spChg>
        <pc:spChg chg="add mod">
          <ac:chgData name="Michael Spießl" userId="3f0247790836ef05" providerId="LiveId" clId="{E815D163-AD2D-4CDF-ACAB-CA762C8FF6AF}" dt="2020-12-06T10:21:24.248" v="70"/>
          <ac:spMkLst>
            <pc:docMk/>
            <pc:sldMk cId="217382163" sldId="292"/>
            <ac:spMk id="24" creationId="{EDFE07A2-BE3D-4474-94D4-933B2BDF952F}"/>
          </ac:spMkLst>
        </pc:spChg>
      </pc:sldChg>
      <pc:sldChg chg="addSp delSp modSp mod">
        <pc:chgData name="Michael Spießl" userId="3f0247790836ef05" providerId="LiveId" clId="{E815D163-AD2D-4CDF-ACAB-CA762C8FF6AF}" dt="2020-12-06T10:21:30.776" v="72"/>
        <pc:sldMkLst>
          <pc:docMk/>
          <pc:sldMk cId="2645538687" sldId="293"/>
        </pc:sldMkLst>
        <pc:spChg chg="del">
          <ac:chgData name="Michael Spießl" userId="3f0247790836ef05" providerId="LiveId" clId="{E815D163-AD2D-4CDF-ACAB-CA762C8FF6AF}" dt="2020-12-06T10:19:29.815" v="49" actId="478"/>
          <ac:spMkLst>
            <pc:docMk/>
            <pc:sldMk cId="2645538687" sldId="293"/>
            <ac:spMk id="9" creationId="{AF867ABC-9025-8A49-B679-845B16EE7DCD}"/>
          </ac:spMkLst>
        </pc:spChg>
        <pc:spChg chg="add del mod">
          <ac:chgData name="Michael Spießl" userId="3f0247790836ef05" providerId="LiveId" clId="{E815D163-AD2D-4CDF-ACAB-CA762C8FF6AF}" dt="2020-12-06T10:21:30.529" v="71" actId="478"/>
          <ac:spMkLst>
            <pc:docMk/>
            <pc:sldMk cId="2645538687" sldId="293"/>
            <ac:spMk id="24" creationId="{7056F820-08AF-49D1-A61E-B54C2E99633B}"/>
          </ac:spMkLst>
        </pc:spChg>
        <pc:spChg chg="add mod">
          <ac:chgData name="Michael Spießl" userId="3f0247790836ef05" providerId="LiveId" clId="{E815D163-AD2D-4CDF-ACAB-CA762C8FF6AF}" dt="2020-12-06T10:21:30.776" v="72"/>
          <ac:spMkLst>
            <pc:docMk/>
            <pc:sldMk cId="2645538687" sldId="293"/>
            <ac:spMk id="25" creationId="{73769C22-E3E5-4803-BA40-0575DCF9D5DD}"/>
          </ac:spMkLst>
        </pc:spChg>
      </pc:sldChg>
      <pc:sldChg chg="addSp delSp modSp mod">
        <pc:chgData name="Michael Spießl" userId="3f0247790836ef05" providerId="LiveId" clId="{E815D163-AD2D-4CDF-ACAB-CA762C8FF6AF}" dt="2020-12-06T10:21:33.735" v="74"/>
        <pc:sldMkLst>
          <pc:docMk/>
          <pc:sldMk cId="1605321794" sldId="294"/>
        </pc:sldMkLst>
        <pc:spChg chg="del">
          <ac:chgData name="Michael Spießl" userId="3f0247790836ef05" providerId="LiveId" clId="{E815D163-AD2D-4CDF-ACAB-CA762C8FF6AF}" dt="2020-12-06T10:19:35.567" v="51" actId="478"/>
          <ac:spMkLst>
            <pc:docMk/>
            <pc:sldMk cId="1605321794" sldId="294"/>
            <ac:spMk id="9" creationId="{5BE359FE-81DD-CA43-A436-9C951E464A46}"/>
          </ac:spMkLst>
        </pc:spChg>
        <pc:spChg chg="add del mod">
          <ac:chgData name="Michael Spießl" userId="3f0247790836ef05" providerId="LiveId" clId="{E815D163-AD2D-4CDF-ACAB-CA762C8FF6AF}" dt="2020-12-06T10:21:33.529" v="73" actId="478"/>
          <ac:spMkLst>
            <pc:docMk/>
            <pc:sldMk cId="1605321794" sldId="294"/>
            <ac:spMk id="24" creationId="{1E9B043E-8F52-4BB1-BB53-F25E9F497777}"/>
          </ac:spMkLst>
        </pc:spChg>
        <pc:spChg chg="add mod">
          <ac:chgData name="Michael Spießl" userId="3f0247790836ef05" providerId="LiveId" clId="{E815D163-AD2D-4CDF-ACAB-CA762C8FF6AF}" dt="2020-12-06T10:21:33.735" v="74"/>
          <ac:spMkLst>
            <pc:docMk/>
            <pc:sldMk cId="1605321794" sldId="294"/>
            <ac:spMk id="25" creationId="{EE7ADEFD-7205-4E1F-918F-FC6740360FAE}"/>
          </ac:spMkLst>
        </pc:spChg>
      </pc:sldChg>
      <pc:sldChg chg="addSp delSp modSp mod">
        <pc:chgData name="Michael Spießl" userId="3f0247790836ef05" providerId="LiveId" clId="{E815D163-AD2D-4CDF-ACAB-CA762C8FF6AF}" dt="2020-12-06T10:21:36.512" v="76"/>
        <pc:sldMkLst>
          <pc:docMk/>
          <pc:sldMk cId="1637014634" sldId="295"/>
        </pc:sldMkLst>
        <pc:spChg chg="del">
          <ac:chgData name="Michael Spießl" userId="3f0247790836ef05" providerId="LiveId" clId="{E815D163-AD2D-4CDF-ACAB-CA762C8FF6AF}" dt="2020-12-06T10:19:59.801" v="53" actId="478"/>
          <ac:spMkLst>
            <pc:docMk/>
            <pc:sldMk cId="1637014634" sldId="295"/>
            <ac:spMk id="9" creationId="{FCF8A855-1E10-744B-AE03-30A5C22BF629}"/>
          </ac:spMkLst>
        </pc:spChg>
        <pc:spChg chg="add del mod">
          <ac:chgData name="Michael Spießl" userId="3f0247790836ef05" providerId="LiveId" clId="{E815D163-AD2D-4CDF-ACAB-CA762C8FF6AF}" dt="2020-12-06T10:21:36.315" v="75" actId="478"/>
          <ac:spMkLst>
            <pc:docMk/>
            <pc:sldMk cId="1637014634" sldId="295"/>
            <ac:spMk id="23" creationId="{AE93CC95-96EE-47BE-8471-7A0A8876EE80}"/>
          </ac:spMkLst>
        </pc:spChg>
        <pc:spChg chg="add mod">
          <ac:chgData name="Michael Spießl" userId="3f0247790836ef05" providerId="LiveId" clId="{E815D163-AD2D-4CDF-ACAB-CA762C8FF6AF}" dt="2020-12-06T10:21:36.512" v="76"/>
          <ac:spMkLst>
            <pc:docMk/>
            <pc:sldMk cId="1637014634" sldId="295"/>
            <ac:spMk id="24" creationId="{0C0D2DB4-6697-43E5-ACED-0C3893CB2955}"/>
          </ac:spMkLst>
        </pc:spChg>
      </pc:sldChg>
      <pc:sldChg chg="addSp delSp modSp mod">
        <pc:chgData name="Michael Spießl" userId="3f0247790836ef05" providerId="LiveId" clId="{E815D163-AD2D-4CDF-ACAB-CA762C8FF6AF}" dt="2020-12-06T10:31:08.469" v="388" actId="478"/>
        <pc:sldMkLst>
          <pc:docMk/>
          <pc:sldMk cId="4002851303" sldId="301"/>
        </pc:sldMkLst>
        <pc:spChg chg="add del mod">
          <ac:chgData name="Michael Spießl" userId="3f0247790836ef05" providerId="LiveId" clId="{E815D163-AD2D-4CDF-ACAB-CA762C8FF6AF}" dt="2020-12-06T10:31:08.469" v="388" actId="478"/>
          <ac:spMkLst>
            <pc:docMk/>
            <pc:sldMk cId="4002851303" sldId="301"/>
            <ac:spMk id="18" creationId="{90FF2273-D549-48D8-806F-7F07E9235776}"/>
          </ac:spMkLst>
        </pc:spChg>
      </pc:sldChg>
      <pc:sldChg chg="modSp mod">
        <pc:chgData name="Michael Spießl" userId="3f0247790836ef05" providerId="LiveId" clId="{E815D163-AD2D-4CDF-ACAB-CA762C8FF6AF}" dt="2020-12-06T10:45:52.082" v="463" actId="20577"/>
        <pc:sldMkLst>
          <pc:docMk/>
          <pc:sldMk cId="2250375631" sldId="314"/>
        </pc:sldMkLst>
        <pc:spChg chg="mod">
          <ac:chgData name="Michael Spießl" userId="3f0247790836ef05" providerId="LiveId" clId="{E815D163-AD2D-4CDF-ACAB-CA762C8FF6AF}" dt="2020-12-06T10:45:52.082" v="463" actId="20577"/>
          <ac:spMkLst>
            <pc:docMk/>
            <pc:sldMk cId="2250375631" sldId="314"/>
            <ac:spMk id="8" creationId="{61F3A747-27CA-3241-BA1B-E285CA634DBB}"/>
          </ac:spMkLst>
        </pc:spChg>
      </pc:sldChg>
      <pc:sldChg chg="addSp delSp modSp mod">
        <pc:chgData name="Michael Spießl" userId="3f0247790836ef05" providerId="LiveId" clId="{E815D163-AD2D-4CDF-ACAB-CA762C8FF6AF}" dt="2020-12-06T10:17:53.339" v="6"/>
        <pc:sldMkLst>
          <pc:docMk/>
          <pc:sldMk cId="2799878504" sldId="324"/>
        </pc:sldMkLst>
        <pc:spChg chg="del">
          <ac:chgData name="Michael Spießl" userId="3f0247790836ef05" providerId="LiveId" clId="{E815D163-AD2D-4CDF-ACAB-CA762C8FF6AF}" dt="2020-12-06T10:17:52.999" v="5" actId="478"/>
          <ac:spMkLst>
            <pc:docMk/>
            <pc:sldMk cId="2799878504" sldId="324"/>
            <ac:spMk id="9" creationId="{6C492A9B-3D63-0345-9370-19175C2A9747}"/>
          </ac:spMkLst>
        </pc:spChg>
        <pc:spChg chg="add mod">
          <ac:chgData name="Michael Spießl" userId="3f0247790836ef05" providerId="LiveId" clId="{E815D163-AD2D-4CDF-ACAB-CA762C8FF6AF}" dt="2020-12-06T10:17:53.339" v="6"/>
          <ac:spMkLst>
            <pc:docMk/>
            <pc:sldMk cId="2799878504" sldId="324"/>
            <ac:spMk id="21" creationId="{EB241E1F-5EE6-497F-B973-15D1EB92A2C7}"/>
          </ac:spMkLst>
        </pc:spChg>
      </pc:sldChg>
      <pc:sldChg chg="addSp delSp modSp mod">
        <pc:chgData name="Michael Spießl" userId="3f0247790836ef05" providerId="LiveId" clId="{E815D163-AD2D-4CDF-ACAB-CA762C8FF6AF}" dt="2020-12-06T10:18:08.265" v="12"/>
        <pc:sldMkLst>
          <pc:docMk/>
          <pc:sldMk cId="837560052" sldId="325"/>
        </pc:sldMkLst>
        <pc:spChg chg="del">
          <ac:chgData name="Michael Spießl" userId="3f0247790836ef05" providerId="LiveId" clId="{E815D163-AD2D-4CDF-ACAB-CA762C8FF6AF}" dt="2020-12-06T10:18:07.950" v="11" actId="478"/>
          <ac:spMkLst>
            <pc:docMk/>
            <pc:sldMk cId="837560052" sldId="325"/>
            <ac:spMk id="9" creationId="{6C492A9B-3D63-0345-9370-19175C2A9747}"/>
          </ac:spMkLst>
        </pc:spChg>
        <pc:spChg chg="add mod">
          <ac:chgData name="Michael Spießl" userId="3f0247790836ef05" providerId="LiveId" clId="{E815D163-AD2D-4CDF-ACAB-CA762C8FF6AF}" dt="2020-12-06T10:18:08.265" v="12"/>
          <ac:spMkLst>
            <pc:docMk/>
            <pc:sldMk cId="837560052" sldId="325"/>
            <ac:spMk id="21" creationId="{5EFF61F9-4B6C-488F-9D98-0CF118B5B3E9}"/>
          </ac:spMkLst>
        </pc:spChg>
      </pc:sldChg>
      <pc:sldChg chg="addSp delSp modSp mod">
        <pc:chgData name="Michael Spießl" userId="3f0247790836ef05" providerId="LiveId" clId="{E815D163-AD2D-4CDF-ACAB-CA762C8FF6AF}" dt="2020-12-06T10:18:11.571" v="14"/>
        <pc:sldMkLst>
          <pc:docMk/>
          <pc:sldMk cId="145698442" sldId="326"/>
        </pc:sldMkLst>
        <pc:spChg chg="del">
          <ac:chgData name="Michael Spießl" userId="3f0247790836ef05" providerId="LiveId" clId="{E815D163-AD2D-4CDF-ACAB-CA762C8FF6AF}" dt="2020-12-06T10:18:11.343" v="13" actId="478"/>
          <ac:spMkLst>
            <pc:docMk/>
            <pc:sldMk cId="145698442" sldId="326"/>
            <ac:spMk id="27" creationId="{9CE6B8C6-F806-40C3-83C9-3F079C2310B9}"/>
          </ac:spMkLst>
        </pc:spChg>
        <pc:spChg chg="add mod">
          <ac:chgData name="Michael Spießl" userId="3f0247790836ef05" providerId="LiveId" clId="{E815D163-AD2D-4CDF-ACAB-CA762C8FF6AF}" dt="2020-12-06T10:18:11.571" v="14"/>
          <ac:spMkLst>
            <pc:docMk/>
            <pc:sldMk cId="145698442" sldId="326"/>
            <ac:spMk id="37" creationId="{5F50933B-9C19-4FF6-B919-8701BD8A5EB9}"/>
          </ac:spMkLst>
        </pc:spChg>
      </pc:sldChg>
      <pc:sldChg chg="addSp delSp modSp mod">
        <pc:chgData name="Michael Spießl" userId="3f0247790836ef05" providerId="LiveId" clId="{E815D163-AD2D-4CDF-ACAB-CA762C8FF6AF}" dt="2020-12-06T10:18:14.854" v="16"/>
        <pc:sldMkLst>
          <pc:docMk/>
          <pc:sldMk cId="1763365348" sldId="327"/>
        </pc:sldMkLst>
        <pc:spChg chg="del">
          <ac:chgData name="Michael Spießl" userId="3f0247790836ef05" providerId="LiveId" clId="{E815D163-AD2D-4CDF-ACAB-CA762C8FF6AF}" dt="2020-12-06T10:18:14.625" v="15" actId="478"/>
          <ac:spMkLst>
            <pc:docMk/>
            <pc:sldMk cId="1763365348" sldId="327"/>
            <ac:spMk id="9" creationId="{A24BBD69-6DEF-934C-A73F-FE02A88BE2FB}"/>
          </ac:spMkLst>
        </pc:spChg>
        <pc:spChg chg="add mod">
          <ac:chgData name="Michael Spießl" userId="3f0247790836ef05" providerId="LiveId" clId="{E815D163-AD2D-4CDF-ACAB-CA762C8FF6AF}" dt="2020-12-06T10:18:14.854" v="16"/>
          <ac:spMkLst>
            <pc:docMk/>
            <pc:sldMk cId="1763365348" sldId="327"/>
            <ac:spMk id="22" creationId="{3828440B-03BA-4F17-BFC4-F1C478472A64}"/>
          </ac:spMkLst>
        </pc:spChg>
      </pc:sldChg>
      <pc:sldChg chg="addSp delSp modSp mod">
        <pc:chgData name="Michael Spießl" userId="3f0247790836ef05" providerId="LiveId" clId="{E815D163-AD2D-4CDF-ACAB-CA762C8FF6AF}" dt="2020-12-06T10:21:40.377" v="78"/>
        <pc:sldMkLst>
          <pc:docMk/>
          <pc:sldMk cId="1184023708" sldId="328"/>
        </pc:sldMkLst>
        <pc:spChg chg="add del mod">
          <ac:chgData name="Michael Spießl" userId="3f0247790836ef05" providerId="LiveId" clId="{E815D163-AD2D-4CDF-ACAB-CA762C8FF6AF}" dt="2020-12-06T10:21:40.173" v="77" actId="478"/>
          <ac:spMkLst>
            <pc:docMk/>
            <pc:sldMk cId="1184023708" sldId="328"/>
            <ac:spMk id="18" creationId="{ECFAC585-9774-4593-BB8A-D7BA6689F672}"/>
          </ac:spMkLst>
        </pc:spChg>
        <pc:spChg chg="add mod">
          <ac:chgData name="Michael Spießl" userId="3f0247790836ef05" providerId="LiveId" clId="{E815D163-AD2D-4CDF-ACAB-CA762C8FF6AF}" dt="2020-12-06T10:21:40.377" v="78"/>
          <ac:spMkLst>
            <pc:docMk/>
            <pc:sldMk cId="1184023708" sldId="328"/>
            <ac:spMk id="19" creationId="{72493900-0757-4828-AD2D-FD86B657148B}"/>
          </ac:spMkLst>
        </pc:spChg>
      </pc:sldChg>
      <pc:sldChg chg="addSp delSp modSp mod">
        <pc:chgData name="Michael Spießl" userId="3f0247790836ef05" providerId="LiveId" clId="{E815D163-AD2D-4CDF-ACAB-CA762C8FF6AF}" dt="2020-12-06T10:21:43.063" v="80"/>
        <pc:sldMkLst>
          <pc:docMk/>
          <pc:sldMk cId="3782372624" sldId="329"/>
        </pc:sldMkLst>
        <pc:spChg chg="add del mod">
          <ac:chgData name="Michael Spießl" userId="3f0247790836ef05" providerId="LiveId" clId="{E815D163-AD2D-4CDF-ACAB-CA762C8FF6AF}" dt="2020-12-06T10:21:42.849" v="79" actId="478"/>
          <ac:spMkLst>
            <pc:docMk/>
            <pc:sldMk cId="3782372624" sldId="329"/>
            <ac:spMk id="18" creationId="{FB0ACBD9-0CED-4E59-83EA-1312076A7252}"/>
          </ac:spMkLst>
        </pc:spChg>
        <pc:spChg chg="add mod">
          <ac:chgData name="Michael Spießl" userId="3f0247790836ef05" providerId="LiveId" clId="{E815D163-AD2D-4CDF-ACAB-CA762C8FF6AF}" dt="2020-12-06T10:21:43.063" v="80"/>
          <ac:spMkLst>
            <pc:docMk/>
            <pc:sldMk cId="3782372624" sldId="329"/>
            <ac:spMk id="19" creationId="{D07D6A85-B140-4066-BF96-4A48738CB113}"/>
          </ac:spMkLst>
        </pc:spChg>
      </pc:sldChg>
      <pc:sldChg chg="addSp modSp">
        <pc:chgData name="Michael Spießl" userId="3f0247790836ef05" providerId="LiveId" clId="{E815D163-AD2D-4CDF-ACAB-CA762C8FF6AF}" dt="2020-12-06T10:22:22.936" v="102"/>
        <pc:sldMkLst>
          <pc:docMk/>
          <pc:sldMk cId="734940735" sldId="330"/>
        </pc:sldMkLst>
        <pc:spChg chg="add mod">
          <ac:chgData name="Michael Spießl" userId="3f0247790836ef05" providerId="LiveId" clId="{E815D163-AD2D-4CDF-ACAB-CA762C8FF6AF}" dt="2020-12-06T10:22:22.936" v="102"/>
          <ac:spMkLst>
            <pc:docMk/>
            <pc:sldMk cId="734940735" sldId="330"/>
            <ac:spMk id="7" creationId="{5AF7AC0C-5684-4F7D-B2F4-A2CB010EEAB1}"/>
          </ac:spMkLst>
        </pc:spChg>
      </pc:sldChg>
      <pc:sldChg chg="addSp delSp modSp mod">
        <pc:chgData name="Michael Spießl" userId="3f0247790836ef05" providerId="LiveId" clId="{E815D163-AD2D-4CDF-ACAB-CA762C8FF6AF}" dt="2020-12-06T10:21:46.040" v="82"/>
        <pc:sldMkLst>
          <pc:docMk/>
          <pc:sldMk cId="869275571" sldId="331"/>
        </pc:sldMkLst>
        <pc:spChg chg="add del mod">
          <ac:chgData name="Michael Spießl" userId="3f0247790836ef05" providerId="LiveId" clId="{E815D163-AD2D-4CDF-ACAB-CA762C8FF6AF}" dt="2020-12-06T10:21:45.834" v="81" actId="478"/>
          <ac:spMkLst>
            <pc:docMk/>
            <pc:sldMk cId="869275571" sldId="331"/>
            <ac:spMk id="19" creationId="{D7480DEB-BCC3-4B58-9A3F-6AE73DD7443E}"/>
          </ac:spMkLst>
        </pc:spChg>
        <pc:spChg chg="add mod">
          <ac:chgData name="Michael Spießl" userId="3f0247790836ef05" providerId="LiveId" clId="{E815D163-AD2D-4CDF-ACAB-CA762C8FF6AF}" dt="2020-12-06T10:21:46.040" v="82"/>
          <ac:spMkLst>
            <pc:docMk/>
            <pc:sldMk cId="869275571" sldId="331"/>
            <ac:spMk id="20" creationId="{87B8102C-D0B4-469A-ADCA-42A9CDA0AD60}"/>
          </ac:spMkLst>
        </pc:spChg>
      </pc:sldChg>
      <pc:sldChg chg="addSp delSp modSp mod">
        <pc:chgData name="Michael Spießl" userId="3f0247790836ef05" providerId="LiveId" clId="{E815D163-AD2D-4CDF-ACAB-CA762C8FF6AF}" dt="2020-12-06T10:21:50.227" v="84"/>
        <pc:sldMkLst>
          <pc:docMk/>
          <pc:sldMk cId="2054002428" sldId="332"/>
        </pc:sldMkLst>
        <pc:spChg chg="add del mod">
          <ac:chgData name="Michael Spießl" userId="3f0247790836ef05" providerId="LiveId" clId="{E815D163-AD2D-4CDF-ACAB-CA762C8FF6AF}" dt="2020-12-06T10:21:50.013" v="83" actId="478"/>
          <ac:spMkLst>
            <pc:docMk/>
            <pc:sldMk cId="2054002428" sldId="332"/>
            <ac:spMk id="18" creationId="{885F94EE-2655-4015-A9EB-51A577F4509F}"/>
          </ac:spMkLst>
        </pc:spChg>
        <pc:spChg chg="add mod">
          <ac:chgData name="Michael Spießl" userId="3f0247790836ef05" providerId="LiveId" clId="{E815D163-AD2D-4CDF-ACAB-CA762C8FF6AF}" dt="2020-12-06T10:21:50.227" v="84"/>
          <ac:spMkLst>
            <pc:docMk/>
            <pc:sldMk cId="2054002428" sldId="332"/>
            <ac:spMk id="19" creationId="{02955BFD-D594-4602-8359-983B4F3E9FD7}"/>
          </ac:spMkLst>
        </pc:spChg>
      </pc:sldChg>
      <pc:sldChg chg="addSp delSp modSp mod">
        <pc:chgData name="Michael Spießl" userId="3f0247790836ef05" providerId="LiveId" clId="{E815D163-AD2D-4CDF-ACAB-CA762C8FF6AF}" dt="2020-12-06T10:21:52.811" v="86"/>
        <pc:sldMkLst>
          <pc:docMk/>
          <pc:sldMk cId="3889599017" sldId="333"/>
        </pc:sldMkLst>
        <pc:spChg chg="add del mod">
          <ac:chgData name="Michael Spießl" userId="3f0247790836ef05" providerId="LiveId" clId="{E815D163-AD2D-4CDF-ACAB-CA762C8FF6AF}" dt="2020-12-06T10:21:52.606" v="85" actId="478"/>
          <ac:spMkLst>
            <pc:docMk/>
            <pc:sldMk cId="3889599017" sldId="333"/>
            <ac:spMk id="18" creationId="{37C4221C-A8C9-4241-AEA4-5C505BE07F87}"/>
          </ac:spMkLst>
        </pc:spChg>
        <pc:spChg chg="add mod">
          <ac:chgData name="Michael Spießl" userId="3f0247790836ef05" providerId="LiveId" clId="{E815D163-AD2D-4CDF-ACAB-CA762C8FF6AF}" dt="2020-12-06T10:21:52.811" v="86"/>
          <ac:spMkLst>
            <pc:docMk/>
            <pc:sldMk cId="3889599017" sldId="333"/>
            <ac:spMk id="19" creationId="{42CADDDC-1A23-4E47-A266-8979E6CC1389}"/>
          </ac:spMkLst>
        </pc:spChg>
      </pc:sldChg>
      <pc:sldChg chg="addSp modSp">
        <pc:chgData name="Michael Spießl" userId="3f0247790836ef05" providerId="LiveId" clId="{E815D163-AD2D-4CDF-ACAB-CA762C8FF6AF}" dt="2020-12-06T10:22:17.516" v="98"/>
        <pc:sldMkLst>
          <pc:docMk/>
          <pc:sldMk cId="4229012537" sldId="334"/>
        </pc:sldMkLst>
        <pc:spChg chg="add mod">
          <ac:chgData name="Michael Spießl" userId="3f0247790836ef05" providerId="LiveId" clId="{E815D163-AD2D-4CDF-ACAB-CA762C8FF6AF}" dt="2020-12-06T10:22:17.516" v="98"/>
          <ac:spMkLst>
            <pc:docMk/>
            <pc:sldMk cId="4229012537" sldId="334"/>
            <ac:spMk id="19" creationId="{82E6D9F1-5B75-4BD1-A729-2A2DF1A204F9}"/>
          </ac:spMkLst>
        </pc:spChg>
      </pc:sldChg>
      <pc:sldChg chg="addSp modSp">
        <pc:chgData name="Michael Spießl" userId="3f0247790836ef05" providerId="LiveId" clId="{E815D163-AD2D-4CDF-ACAB-CA762C8FF6AF}" dt="2020-12-06T10:22:19.041" v="99"/>
        <pc:sldMkLst>
          <pc:docMk/>
          <pc:sldMk cId="4035723515" sldId="335"/>
        </pc:sldMkLst>
        <pc:spChg chg="add mod">
          <ac:chgData name="Michael Spießl" userId="3f0247790836ef05" providerId="LiveId" clId="{E815D163-AD2D-4CDF-ACAB-CA762C8FF6AF}" dt="2020-12-06T10:22:19.041" v="99"/>
          <ac:spMkLst>
            <pc:docMk/>
            <pc:sldMk cId="4035723515" sldId="335"/>
            <ac:spMk id="20" creationId="{F00D761E-617E-406D-8091-74C047389B90}"/>
          </ac:spMkLst>
        </pc:spChg>
      </pc:sldChg>
      <pc:sldChg chg="addSp modSp">
        <pc:chgData name="Michael Spießl" userId="3f0247790836ef05" providerId="LiveId" clId="{E815D163-AD2D-4CDF-ACAB-CA762C8FF6AF}" dt="2020-12-06T10:22:20.149" v="100"/>
        <pc:sldMkLst>
          <pc:docMk/>
          <pc:sldMk cId="4065380934" sldId="336"/>
        </pc:sldMkLst>
        <pc:spChg chg="add mod">
          <ac:chgData name="Michael Spießl" userId="3f0247790836ef05" providerId="LiveId" clId="{E815D163-AD2D-4CDF-ACAB-CA762C8FF6AF}" dt="2020-12-06T10:22:20.149" v="100"/>
          <ac:spMkLst>
            <pc:docMk/>
            <pc:sldMk cId="4065380934" sldId="336"/>
            <ac:spMk id="21" creationId="{96F1C3CC-90EC-4328-9CA8-0F44992F9AAD}"/>
          </ac:spMkLst>
        </pc:spChg>
      </pc:sldChg>
      <pc:sldChg chg="addSp modSp">
        <pc:chgData name="Michael Spießl" userId="3f0247790836ef05" providerId="LiveId" clId="{E815D163-AD2D-4CDF-ACAB-CA762C8FF6AF}" dt="2020-12-06T10:22:21.179" v="101"/>
        <pc:sldMkLst>
          <pc:docMk/>
          <pc:sldMk cId="1070194617" sldId="337"/>
        </pc:sldMkLst>
        <pc:spChg chg="add mod">
          <ac:chgData name="Michael Spießl" userId="3f0247790836ef05" providerId="LiveId" clId="{E815D163-AD2D-4CDF-ACAB-CA762C8FF6AF}" dt="2020-12-06T10:22:21.179" v="101"/>
          <ac:spMkLst>
            <pc:docMk/>
            <pc:sldMk cId="1070194617" sldId="337"/>
            <ac:spMk id="22" creationId="{2CABDCCE-88FF-4527-9E75-627F6A336D2E}"/>
          </ac:spMkLst>
        </pc:spChg>
      </pc:sldChg>
      <pc:sldChg chg="addSp delSp modSp mod">
        <pc:chgData name="Michael Spießl" userId="3f0247790836ef05" providerId="LiveId" clId="{E815D163-AD2D-4CDF-ACAB-CA762C8FF6AF}" dt="2020-12-06T10:21:15.523" v="64"/>
        <pc:sldMkLst>
          <pc:docMk/>
          <pc:sldMk cId="2981138201" sldId="338"/>
        </pc:sldMkLst>
        <pc:spChg chg="del">
          <ac:chgData name="Michael Spießl" userId="3f0247790836ef05" providerId="LiveId" clId="{E815D163-AD2D-4CDF-ACAB-CA762C8FF6AF}" dt="2020-12-06T10:19:16.407" v="41" actId="478"/>
          <ac:spMkLst>
            <pc:docMk/>
            <pc:sldMk cId="2981138201" sldId="338"/>
            <ac:spMk id="9" creationId="{EFD2E37E-B101-6944-A3F8-286460FEC63C}"/>
          </ac:spMkLst>
        </pc:spChg>
        <pc:spChg chg="add del mod">
          <ac:chgData name="Michael Spießl" userId="3f0247790836ef05" providerId="LiveId" clId="{E815D163-AD2D-4CDF-ACAB-CA762C8FF6AF}" dt="2020-12-06T10:21:15.264" v="63" actId="478"/>
          <ac:spMkLst>
            <pc:docMk/>
            <pc:sldMk cId="2981138201" sldId="338"/>
            <ac:spMk id="19" creationId="{545EF984-A430-4313-A03F-1F8E2B5291E2}"/>
          </ac:spMkLst>
        </pc:spChg>
        <pc:spChg chg="add mod">
          <ac:chgData name="Michael Spießl" userId="3f0247790836ef05" providerId="LiveId" clId="{E815D163-AD2D-4CDF-ACAB-CA762C8FF6AF}" dt="2020-12-06T10:21:15.523" v="64"/>
          <ac:spMkLst>
            <pc:docMk/>
            <pc:sldMk cId="2981138201" sldId="338"/>
            <ac:spMk id="20" creationId="{1131AEE7-CA33-4B51-8D71-6C2815F223A4}"/>
          </ac:spMkLst>
        </pc:spChg>
      </pc:sldChg>
      <pc:sldChg chg="addSp delSp modSp mod">
        <pc:chgData name="Michael Spießl" userId="3f0247790836ef05" providerId="LiveId" clId="{E815D163-AD2D-4CDF-ACAB-CA762C8FF6AF}" dt="2020-12-06T10:21:20.728" v="68"/>
        <pc:sldMkLst>
          <pc:docMk/>
          <pc:sldMk cId="2339433425" sldId="339"/>
        </pc:sldMkLst>
        <pc:spChg chg="del">
          <ac:chgData name="Michael Spießl" userId="3f0247790836ef05" providerId="LiveId" clId="{E815D163-AD2D-4CDF-ACAB-CA762C8FF6AF}" dt="2020-12-06T10:19:22.837" v="45" actId="478"/>
          <ac:spMkLst>
            <pc:docMk/>
            <pc:sldMk cId="2339433425" sldId="339"/>
            <ac:spMk id="9" creationId="{DFA4C603-16C3-354C-BF6F-839D637382E4}"/>
          </ac:spMkLst>
        </pc:spChg>
        <pc:spChg chg="add del mod">
          <ac:chgData name="Michael Spießl" userId="3f0247790836ef05" providerId="LiveId" clId="{E815D163-AD2D-4CDF-ACAB-CA762C8FF6AF}" dt="2020-12-06T10:21:20.523" v="67" actId="478"/>
          <ac:spMkLst>
            <pc:docMk/>
            <pc:sldMk cId="2339433425" sldId="339"/>
            <ac:spMk id="21" creationId="{53AFEF9F-8C09-40AA-BAF7-2436CF08989D}"/>
          </ac:spMkLst>
        </pc:spChg>
        <pc:spChg chg="add mod">
          <ac:chgData name="Michael Spießl" userId="3f0247790836ef05" providerId="LiveId" clId="{E815D163-AD2D-4CDF-ACAB-CA762C8FF6AF}" dt="2020-12-06T10:21:20.728" v="68"/>
          <ac:spMkLst>
            <pc:docMk/>
            <pc:sldMk cId="2339433425" sldId="339"/>
            <ac:spMk id="22" creationId="{81F079D7-6CF3-418C-9ACD-8BF4A4B51D73}"/>
          </ac:spMkLst>
        </pc:spChg>
      </pc:sldChg>
      <pc:sldChg chg="addSp delSp modSp mod">
        <pc:chgData name="Michael Spießl" userId="3f0247790836ef05" providerId="LiveId" clId="{E815D163-AD2D-4CDF-ACAB-CA762C8FF6AF}" dt="2020-12-06T10:21:55.601" v="88"/>
        <pc:sldMkLst>
          <pc:docMk/>
          <pc:sldMk cId="3598990681" sldId="340"/>
        </pc:sldMkLst>
        <pc:spChg chg="add del mod">
          <ac:chgData name="Michael Spießl" userId="3f0247790836ef05" providerId="LiveId" clId="{E815D163-AD2D-4CDF-ACAB-CA762C8FF6AF}" dt="2020-12-06T10:21:55.389" v="87" actId="478"/>
          <ac:spMkLst>
            <pc:docMk/>
            <pc:sldMk cId="3598990681" sldId="340"/>
            <ac:spMk id="20" creationId="{F2ED1DB7-0FC6-4289-8CDC-D18C92D89F5F}"/>
          </ac:spMkLst>
        </pc:spChg>
        <pc:spChg chg="add mod">
          <ac:chgData name="Michael Spießl" userId="3f0247790836ef05" providerId="LiveId" clId="{E815D163-AD2D-4CDF-ACAB-CA762C8FF6AF}" dt="2020-12-06T10:21:55.601" v="88"/>
          <ac:spMkLst>
            <pc:docMk/>
            <pc:sldMk cId="3598990681" sldId="340"/>
            <ac:spMk id="21" creationId="{438266B9-2924-472D-B8CC-219C0C46684B}"/>
          </ac:spMkLst>
        </pc:spChg>
      </pc:sldChg>
      <pc:sldChg chg="addSp delSp modSp mod">
        <pc:chgData name="Michael Spießl" userId="3f0247790836ef05" providerId="LiveId" clId="{E815D163-AD2D-4CDF-ACAB-CA762C8FF6AF}" dt="2020-12-06T10:21:59.739" v="90"/>
        <pc:sldMkLst>
          <pc:docMk/>
          <pc:sldMk cId="2930854890" sldId="341"/>
        </pc:sldMkLst>
        <pc:spChg chg="add del mod">
          <ac:chgData name="Michael Spießl" userId="3f0247790836ef05" providerId="LiveId" clId="{E815D163-AD2D-4CDF-ACAB-CA762C8FF6AF}" dt="2020-12-06T10:21:59.523" v="89" actId="478"/>
          <ac:spMkLst>
            <pc:docMk/>
            <pc:sldMk cId="2930854890" sldId="341"/>
            <ac:spMk id="21" creationId="{1578BA72-2E64-47D0-9B84-F7098EB8AE89}"/>
          </ac:spMkLst>
        </pc:spChg>
        <pc:spChg chg="add mod">
          <ac:chgData name="Michael Spießl" userId="3f0247790836ef05" providerId="LiveId" clId="{E815D163-AD2D-4CDF-ACAB-CA762C8FF6AF}" dt="2020-12-06T10:21:59.739" v="90"/>
          <ac:spMkLst>
            <pc:docMk/>
            <pc:sldMk cId="2930854890" sldId="341"/>
            <ac:spMk id="22" creationId="{81BD1EBD-BAFA-464D-8477-A6A51F99B88C}"/>
          </ac:spMkLst>
        </pc:spChg>
      </pc:sldChg>
      <pc:sldChg chg="addSp modSp">
        <pc:chgData name="Michael Spießl" userId="3f0247790836ef05" providerId="LiveId" clId="{E815D163-AD2D-4CDF-ACAB-CA762C8FF6AF}" dt="2020-12-06T10:22:04.484" v="91"/>
        <pc:sldMkLst>
          <pc:docMk/>
          <pc:sldMk cId="2206860137" sldId="342"/>
        </pc:sldMkLst>
        <pc:spChg chg="add mod">
          <ac:chgData name="Michael Spießl" userId="3f0247790836ef05" providerId="LiveId" clId="{E815D163-AD2D-4CDF-ACAB-CA762C8FF6AF}" dt="2020-12-06T10:22:04.484" v="91"/>
          <ac:spMkLst>
            <pc:docMk/>
            <pc:sldMk cId="2206860137" sldId="342"/>
            <ac:spMk id="20" creationId="{C0B0972A-8076-425E-A4A0-EBEE6AA894F1}"/>
          </ac:spMkLst>
        </pc:spChg>
      </pc:sldChg>
      <pc:sldChg chg="addSp modSp">
        <pc:chgData name="Michael Spießl" userId="3f0247790836ef05" providerId="LiveId" clId="{E815D163-AD2D-4CDF-ACAB-CA762C8FF6AF}" dt="2020-12-06T10:22:06.136" v="92"/>
        <pc:sldMkLst>
          <pc:docMk/>
          <pc:sldMk cId="964784238" sldId="343"/>
        </pc:sldMkLst>
        <pc:spChg chg="add mod">
          <ac:chgData name="Michael Spießl" userId="3f0247790836ef05" providerId="LiveId" clId="{E815D163-AD2D-4CDF-ACAB-CA762C8FF6AF}" dt="2020-12-06T10:22:06.136" v="92"/>
          <ac:spMkLst>
            <pc:docMk/>
            <pc:sldMk cId="964784238" sldId="343"/>
            <ac:spMk id="21" creationId="{38E6D0B0-FA76-4BC7-8E88-9A6FE6D34D30}"/>
          </ac:spMkLst>
        </pc:spChg>
      </pc:sldChg>
      <pc:sldChg chg="addSp modSp">
        <pc:chgData name="Michael Spießl" userId="3f0247790836ef05" providerId="LiveId" clId="{E815D163-AD2D-4CDF-ACAB-CA762C8FF6AF}" dt="2020-12-06T10:22:07.583" v="93"/>
        <pc:sldMkLst>
          <pc:docMk/>
          <pc:sldMk cId="1440788161" sldId="344"/>
        </pc:sldMkLst>
        <pc:spChg chg="add mod">
          <ac:chgData name="Michael Spießl" userId="3f0247790836ef05" providerId="LiveId" clId="{E815D163-AD2D-4CDF-ACAB-CA762C8FF6AF}" dt="2020-12-06T10:22:07.583" v="93"/>
          <ac:spMkLst>
            <pc:docMk/>
            <pc:sldMk cId="1440788161" sldId="344"/>
            <ac:spMk id="21" creationId="{66C69558-85E8-4DBF-A4EA-EF27791BB166}"/>
          </ac:spMkLst>
        </pc:spChg>
      </pc:sldChg>
      <pc:sldChg chg="addSp modSp">
        <pc:chgData name="Michael Spießl" userId="3f0247790836ef05" providerId="LiveId" clId="{E815D163-AD2D-4CDF-ACAB-CA762C8FF6AF}" dt="2020-12-06T10:22:09.487" v="94"/>
        <pc:sldMkLst>
          <pc:docMk/>
          <pc:sldMk cId="2292006312" sldId="345"/>
        </pc:sldMkLst>
        <pc:spChg chg="add mod">
          <ac:chgData name="Michael Spießl" userId="3f0247790836ef05" providerId="LiveId" clId="{E815D163-AD2D-4CDF-ACAB-CA762C8FF6AF}" dt="2020-12-06T10:22:09.487" v="94"/>
          <ac:spMkLst>
            <pc:docMk/>
            <pc:sldMk cId="2292006312" sldId="345"/>
            <ac:spMk id="21" creationId="{C76EED5C-20EB-4C5E-807B-43F6FD5189BF}"/>
          </ac:spMkLst>
        </pc:spChg>
      </pc:sldChg>
      <pc:sldChg chg="addSp modSp">
        <pc:chgData name="Michael Spießl" userId="3f0247790836ef05" providerId="LiveId" clId="{E815D163-AD2D-4CDF-ACAB-CA762C8FF6AF}" dt="2020-12-06T10:22:10.939" v="95"/>
        <pc:sldMkLst>
          <pc:docMk/>
          <pc:sldMk cId="1087096473" sldId="346"/>
        </pc:sldMkLst>
        <pc:spChg chg="add mod">
          <ac:chgData name="Michael Spießl" userId="3f0247790836ef05" providerId="LiveId" clId="{E815D163-AD2D-4CDF-ACAB-CA762C8FF6AF}" dt="2020-12-06T10:22:10.939" v="95"/>
          <ac:spMkLst>
            <pc:docMk/>
            <pc:sldMk cId="1087096473" sldId="346"/>
            <ac:spMk id="22" creationId="{99904C79-C3F1-4F89-8AE9-0A83CCE10D56}"/>
          </ac:spMkLst>
        </pc:spChg>
      </pc:sldChg>
      <pc:sldChg chg="addSp modSp">
        <pc:chgData name="Michael Spießl" userId="3f0247790836ef05" providerId="LiveId" clId="{E815D163-AD2D-4CDF-ACAB-CA762C8FF6AF}" dt="2020-12-06T10:22:12.097" v="96"/>
        <pc:sldMkLst>
          <pc:docMk/>
          <pc:sldMk cId="3703328331" sldId="347"/>
        </pc:sldMkLst>
        <pc:spChg chg="add mod">
          <ac:chgData name="Michael Spießl" userId="3f0247790836ef05" providerId="LiveId" clId="{E815D163-AD2D-4CDF-ACAB-CA762C8FF6AF}" dt="2020-12-06T10:22:12.097" v="96"/>
          <ac:spMkLst>
            <pc:docMk/>
            <pc:sldMk cId="3703328331" sldId="347"/>
            <ac:spMk id="22" creationId="{4D049BED-9411-4EE2-A4F4-BE94408D8F36}"/>
          </ac:spMkLst>
        </pc:spChg>
      </pc:sldChg>
      <pc:sldChg chg="addSp modSp">
        <pc:chgData name="Michael Spießl" userId="3f0247790836ef05" providerId="LiveId" clId="{E815D163-AD2D-4CDF-ACAB-CA762C8FF6AF}" dt="2020-12-06T10:22:13.279" v="97"/>
        <pc:sldMkLst>
          <pc:docMk/>
          <pc:sldMk cId="1284437248" sldId="348"/>
        </pc:sldMkLst>
        <pc:spChg chg="add mod">
          <ac:chgData name="Michael Spießl" userId="3f0247790836ef05" providerId="LiveId" clId="{E815D163-AD2D-4CDF-ACAB-CA762C8FF6AF}" dt="2020-12-06T10:22:13.279" v="97"/>
          <ac:spMkLst>
            <pc:docMk/>
            <pc:sldMk cId="1284437248" sldId="348"/>
            <ac:spMk id="21" creationId="{EBA25753-14C2-4F2A-B428-30293BDB16BA}"/>
          </ac:spMkLst>
        </pc:spChg>
      </pc:sldChg>
      <pc:sldChg chg="addSp delSp modSp mod">
        <pc:chgData name="Michael Spießl" userId="3f0247790836ef05" providerId="LiveId" clId="{E815D163-AD2D-4CDF-ACAB-CA762C8FF6AF}" dt="2020-12-06T10:22:43.137" v="108"/>
        <pc:sldMkLst>
          <pc:docMk/>
          <pc:sldMk cId="3081616281" sldId="349"/>
        </pc:sldMkLst>
        <pc:spChg chg="add del mod">
          <ac:chgData name="Michael Spießl" userId="3f0247790836ef05" providerId="LiveId" clId="{E815D163-AD2D-4CDF-ACAB-CA762C8FF6AF}" dt="2020-12-06T10:22:43.137" v="108"/>
          <ac:spMkLst>
            <pc:docMk/>
            <pc:sldMk cId="3081616281" sldId="349"/>
            <ac:spMk id="18" creationId="{492E70ED-C721-4193-8164-F83DE6F4DD64}"/>
          </ac:spMkLst>
        </pc:spChg>
        <pc:spChg chg="add del mod">
          <ac:chgData name="Michael Spießl" userId="3f0247790836ef05" providerId="LiveId" clId="{E815D163-AD2D-4CDF-ACAB-CA762C8FF6AF}" dt="2020-12-06T10:22:38.921" v="105" actId="478"/>
          <ac:spMkLst>
            <pc:docMk/>
            <pc:sldMk cId="3081616281" sldId="349"/>
            <ac:spMk id="21" creationId="{997964B7-AA2B-4926-BAB0-259D4EC89924}"/>
          </ac:spMkLst>
        </pc:spChg>
      </pc:sldChg>
      <pc:sldChg chg="addSp modSp">
        <pc:chgData name="Michael Spießl" userId="3f0247790836ef05" providerId="LiveId" clId="{E815D163-AD2D-4CDF-ACAB-CA762C8FF6AF}" dt="2020-12-06T10:22:47.838" v="110"/>
        <pc:sldMkLst>
          <pc:docMk/>
          <pc:sldMk cId="2615930691" sldId="350"/>
        </pc:sldMkLst>
        <pc:spChg chg="add mod">
          <ac:chgData name="Michael Spießl" userId="3f0247790836ef05" providerId="LiveId" clId="{E815D163-AD2D-4CDF-ACAB-CA762C8FF6AF}" dt="2020-12-06T10:22:47.838" v="110"/>
          <ac:spMkLst>
            <pc:docMk/>
            <pc:sldMk cId="2615930691" sldId="350"/>
            <ac:spMk id="20" creationId="{8D0C22ED-A62E-4D66-8E1C-2EE8F5EB0D0F}"/>
          </ac:spMkLst>
        </pc:spChg>
      </pc:sldChg>
      <pc:sldChg chg="addSp delSp modSp mod">
        <pc:chgData name="Michael Spießl" userId="3f0247790836ef05" providerId="LiveId" clId="{E815D163-AD2D-4CDF-ACAB-CA762C8FF6AF}" dt="2020-12-06T10:28:50.053" v="217"/>
        <pc:sldMkLst>
          <pc:docMk/>
          <pc:sldMk cId="2027644765" sldId="351"/>
        </pc:sldMkLst>
        <pc:spChg chg="del mod">
          <ac:chgData name="Michael Spießl" userId="3f0247790836ef05" providerId="LiveId" clId="{E815D163-AD2D-4CDF-ACAB-CA762C8FF6AF}" dt="2020-12-06T10:25:03.316" v="132"/>
          <ac:spMkLst>
            <pc:docMk/>
            <pc:sldMk cId="2027644765" sldId="351"/>
            <ac:spMk id="22" creationId="{F0D25BED-3B86-456A-B233-CBDE0A1AAEAF}"/>
          </ac:spMkLst>
        </pc:spChg>
        <pc:spChg chg="add mod">
          <ac:chgData name="Michael Spießl" userId="3f0247790836ef05" providerId="LiveId" clId="{E815D163-AD2D-4CDF-ACAB-CA762C8FF6AF}" dt="2020-12-06T10:22:52.057" v="112"/>
          <ac:spMkLst>
            <pc:docMk/>
            <pc:sldMk cId="2027644765" sldId="351"/>
            <ac:spMk id="23" creationId="{E098DADA-1AC6-440F-A96D-940F1E14C477}"/>
          </ac:spMkLst>
        </pc:spChg>
        <pc:spChg chg="add mod">
          <ac:chgData name="Michael Spießl" userId="3f0247790836ef05" providerId="LiveId" clId="{E815D163-AD2D-4CDF-ACAB-CA762C8FF6AF}" dt="2020-12-06T10:28:50.053" v="217"/>
          <ac:spMkLst>
            <pc:docMk/>
            <pc:sldMk cId="2027644765" sldId="351"/>
            <ac:spMk id="25" creationId="{AF1C6E0C-6261-4065-8F3B-9B4EC6A62529}"/>
          </ac:spMkLst>
        </pc:spChg>
        <pc:picChg chg="add mod">
          <ac:chgData name="Michael Spießl" userId="3f0247790836ef05" providerId="LiveId" clId="{E815D163-AD2D-4CDF-ACAB-CA762C8FF6AF}" dt="2020-12-06T10:25:32.736" v="134"/>
          <ac:picMkLst>
            <pc:docMk/>
            <pc:sldMk cId="2027644765" sldId="351"/>
            <ac:picMk id="24" creationId="{02AFB19B-E463-45FD-83A8-D3048CB3B43C}"/>
          </ac:picMkLst>
        </pc:picChg>
      </pc:sldChg>
      <pc:sldChg chg="addSp delSp modSp mod">
        <pc:chgData name="Michael Spießl" userId="3f0247790836ef05" providerId="LiveId" clId="{E815D163-AD2D-4CDF-ACAB-CA762C8FF6AF}" dt="2020-12-06T10:52:44.001" v="467" actId="3626"/>
        <pc:sldMkLst>
          <pc:docMk/>
          <pc:sldMk cId="3711633105" sldId="352"/>
        </pc:sldMkLst>
        <pc:spChg chg="mod">
          <ac:chgData name="Michael Spießl" userId="3f0247790836ef05" providerId="LiveId" clId="{E815D163-AD2D-4CDF-ACAB-CA762C8FF6AF}" dt="2020-12-06T10:24:44.569" v="129" actId="20577"/>
          <ac:spMkLst>
            <pc:docMk/>
            <pc:sldMk cId="3711633105" sldId="352"/>
            <ac:spMk id="3" creationId="{8D6CA4B1-8342-4031-A488-6309D8DA12CE}"/>
          </ac:spMkLst>
        </pc:spChg>
        <pc:spChg chg="del">
          <ac:chgData name="Michael Spießl" userId="3f0247790836ef05" providerId="LiveId" clId="{E815D163-AD2D-4CDF-ACAB-CA762C8FF6AF}" dt="2020-12-06T10:23:41.245" v="119" actId="478"/>
          <ac:spMkLst>
            <pc:docMk/>
            <pc:sldMk cId="3711633105" sldId="352"/>
            <ac:spMk id="13" creationId="{8A89A51D-00E2-45DA-9FEB-61E3BD27A539}"/>
          </ac:spMkLst>
        </pc:spChg>
        <pc:spChg chg="del mod">
          <ac:chgData name="Michael Spießl" userId="3f0247790836ef05" providerId="LiveId" clId="{E815D163-AD2D-4CDF-ACAB-CA762C8FF6AF}" dt="2020-12-06T10:25:38.389" v="138"/>
          <ac:spMkLst>
            <pc:docMk/>
            <pc:sldMk cId="3711633105" sldId="352"/>
            <ac:spMk id="15" creationId="{B6B14195-E0E5-4093-B3EE-24313510688D}"/>
          </ac:spMkLst>
        </pc:spChg>
        <pc:spChg chg="mod">
          <ac:chgData name="Michael Spießl" userId="3f0247790836ef05" providerId="LiveId" clId="{E815D163-AD2D-4CDF-ACAB-CA762C8FF6AF}" dt="2020-12-06T10:52:44.001" v="467" actId="3626"/>
          <ac:spMkLst>
            <pc:docMk/>
            <pc:sldMk cId="3711633105" sldId="352"/>
            <ac:spMk id="17" creationId="{5A94FD45-C208-4D23-89CA-904FE9D670B2}"/>
          </ac:spMkLst>
        </pc:spChg>
        <pc:spChg chg="del">
          <ac:chgData name="Michael Spießl" userId="3f0247790836ef05" providerId="LiveId" clId="{E815D163-AD2D-4CDF-ACAB-CA762C8FF6AF}" dt="2020-12-06T10:23:30.383" v="113" actId="478"/>
          <ac:spMkLst>
            <pc:docMk/>
            <pc:sldMk cId="3711633105" sldId="352"/>
            <ac:spMk id="19" creationId="{BE758426-9889-495F-84FC-C37B7649C3B7}"/>
          </ac:spMkLst>
        </pc:spChg>
        <pc:spChg chg="add mod">
          <ac:chgData name="Michael Spießl" userId="3f0247790836ef05" providerId="LiveId" clId="{E815D163-AD2D-4CDF-ACAB-CA762C8FF6AF}" dt="2020-12-06T10:23:30.720" v="114"/>
          <ac:spMkLst>
            <pc:docMk/>
            <pc:sldMk cId="3711633105" sldId="352"/>
            <ac:spMk id="21" creationId="{A536294A-CB76-497C-908D-FEF2CFF23E92}"/>
          </ac:spMkLst>
        </pc:spChg>
        <pc:spChg chg="add mod">
          <ac:chgData name="Michael Spießl" userId="3f0247790836ef05" providerId="LiveId" clId="{E815D163-AD2D-4CDF-ACAB-CA762C8FF6AF}" dt="2020-12-06T10:23:50.369" v="123" actId="20577"/>
          <ac:spMkLst>
            <pc:docMk/>
            <pc:sldMk cId="3711633105" sldId="352"/>
            <ac:spMk id="22" creationId="{EE7A0E0E-40B5-4A86-9613-044FA9F05C30}"/>
          </ac:spMkLst>
        </pc:spChg>
        <pc:spChg chg="add mod">
          <ac:chgData name="Michael Spießl" userId="3f0247790836ef05" providerId="LiveId" clId="{E815D163-AD2D-4CDF-ACAB-CA762C8FF6AF}" dt="2020-12-06T10:23:52.779" v="125" actId="20577"/>
          <ac:spMkLst>
            <pc:docMk/>
            <pc:sldMk cId="3711633105" sldId="352"/>
            <ac:spMk id="23" creationId="{13CE3786-A9ED-49D1-8149-638C03F1A7CF}"/>
          </ac:spMkLst>
        </pc:spChg>
        <pc:spChg chg="add del mod">
          <ac:chgData name="Michael Spießl" userId="3f0247790836ef05" providerId="LiveId" clId="{E815D163-AD2D-4CDF-ACAB-CA762C8FF6AF}" dt="2020-12-06T10:26:14.102" v="154"/>
          <ac:spMkLst>
            <pc:docMk/>
            <pc:sldMk cId="3711633105" sldId="352"/>
            <ac:spMk id="25" creationId="{DB42A6D0-CE9D-4845-A03E-1A2200B2ACAC}"/>
          </ac:spMkLst>
        </pc:spChg>
        <pc:spChg chg="add mod">
          <ac:chgData name="Michael Spießl" userId="3f0247790836ef05" providerId="LiveId" clId="{E815D163-AD2D-4CDF-ACAB-CA762C8FF6AF}" dt="2020-12-06T10:26:27.887" v="157"/>
          <ac:spMkLst>
            <pc:docMk/>
            <pc:sldMk cId="3711633105" sldId="352"/>
            <ac:spMk id="26" creationId="{25F23E06-8472-4692-B8A8-21316540A3BB}"/>
          </ac:spMkLst>
        </pc:spChg>
        <pc:spChg chg="add mod">
          <ac:chgData name="Michael Spießl" userId="3f0247790836ef05" providerId="LiveId" clId="{E815D163-AD2D-4CDF-ACAB-CA762C8FF6AF}" dt="2020-12-06T10:30:48.648" v="379"/>
          <ac:spMkLst>
            <pc:docMk/>
            <pc:sldMk cId="3711633105" sldId="352"/>
            <ac:spMk id="27" creationId="{45A2403D-9EDC-4FF2-9147-1EB01EECFACC}"/>
          </ac:spMkLst>
        </pc:spChg>
        <pc:picChg chg="add mod">
          <ac:chgData name="Michael Spießl" userId="3f0247790836ef05" providerId="LiveId" clId="{E815D163-AD2D-4CDF-ACAB-CA762C8FF6AF}" dt="2020-12-06T10:25:35.513" v="135"/>
          <ac:picMkLst>
            <pc:docMk/>
            <pc:sldMk cId="3711633105" sldId="352"/>
            <ac:picMk id="24" creationId="{E7169246-7060-4799-B6BF-AEA99AB38645}"/>
          </ac:picMkLst>
        </pc:picChg>
      </pc:sldChg>
      <pc:sldChg chg="add del">
        <pc:chgData name="Michael Spießl" userId="3f0247790836ef05" providerId="LiveId" clId="{E815D163-AD2D-4CDF-ACAB-CA762C8FF6AF}" dt="2020-12-06T10:25:26.899" v="133" actId="2696"/>
        <pc:sldMkLst>
          <pc:docMk/>
          <pc:sldMk cId="3049750803" sldId="353"/>
        </pc:sldMkLst>
      </pc:sldChg>
      <pc:sldChg chg="addSp modSp">
        <pc:chgData name="Michael Spießl" userId="3f0247790836ef05" providerId="LiveId" clId="{E815D163-AD2D-4CDF-ACAB-CA762C8FF6AF}" dt="2020-12-06T10:22:45.612" v="109"/>
        <pc:sldMkLst>
          <pc:docMk/>
          <pc:sldMk cId="123221758" sldId="354"/>
        </pc:sldMkLst>
        <pc:spChg chg="add mod">
          <ac:chgData name="Michael Spießl" userId="3f0247790836ef05" providerId="LiveId" clId="{E815D163-AD2D-4CDF-ACAB-CA762C8FF6AF}" dt="2020-12-06T10:22:45.612" v="109"/>
          <ac:spMkLst>
            <pc:docMk/>
            <pc:sldMk cId="123221758" sldId="354"/>
            <ac:spMk id="12" creationId="{2852E023-FB95-471F-828D-4F55361F3C3B}"/>
          </ac:spMkLst>
        </pc:spChg>
      </pc:sldChg>
      <pc:sldChg chg="addSp modSp">
        <pc:chgData name="Michael Spießl" userId="3f0247790836ef05" providerId="LiveId" clId="{E815D163-AD2D-4CDF-ACAB-CA762C8FF6AF}" dt="2020-12-06T10:22:49.839" v="111"/>
        <pc:sldMkLst>
          <pc:docMk/>
          <pc:sldMk cId="3251854699" sldId="355"/>
        </pc:sldMkLst>
        <pc:spChg chg="add mod">
          <ac:chgData name="Michael Spießl" userId="3f0247790836ef05" providerId="LiveId" clId="{E815D163-AD2D-4CDF-ACAB-CA762C8FF6AF}" dt="2020-12-06T10:22:49.839" v="111"/>
          <ac:spMkLst>
            <pc:docMk/>
            <pc:sldMk cId="3251854699" sldId="355"/>
            <ac:spMk id="12" creationId="{3D5C1A1A-AEB3-46D0-B8D9-E389FCFD3895}"/>
          </ac:spMkLst>
        </pc:spChg>
      </pc:sldChg>
      <pc:sldChg chg="addSp modSp">
        <pc:chgData name="Michael Spießl" userId="3f0247790836ef05" providerId="LiveId" clId="{E815D163-AD2D-4CDF-ACAB-CA762C8FF6AF}" dt="2020-12-06T11:07:06.006" v="484"/>
        <pc:sldMkLst>
          <pc:docMk/>
          <pc:sldMk cId="1400531579" sldId="356"/>
        </pc:sldMkLst>
        <pc:spChg chg="mod">
          <ac:chgData name="Michael Spießl" userId="3f0247790836ef05" providerId="LiveId" clId="{E815D163-AD2D-4CDF-ACAB-CA762C8FF6AF}" dt="2020-12-06T11:06:51.093" v="483"/>
          <ac:spMkLst>
            <pc:docMk/>
            <pc:sldMk cId="1400531579" sldId="356"/>
            <ac:spMk id="16" creationId="{A4EF78B1-31BD-4BD1-A6F2-47650FC091B6}"/>
          </ac:spMkLst>
        </pc:spChg>
        <pc:spChg chg="mod">
          <ac:chgData name="Michael Spießl" userId="3f0247790836ef05" providerId="LiveId" clId="{E815D163-AD2D-4CDF-ACAB-CA762C8FF6AF}" dt="2020-12-06T11:06:42.974" v="482"/>
          <ac:spMkLst>
            <pc:docMk/>
            <pc:sldMk cId="1400531579" sldId="356"/>
            <ac:spMk id="17" creationId="{5A94FD45-C208-4D23-89CA-904FE9D670B2}"/>
          </ac:spMkLst>
        </pc:spChg>
        <pc:spChg chg="mod">
          <ac:chgData name="Michael Spießl" userId="3f0247790836ef05" providerId="LiveId" clId="{E815D163-AD2D-4CDF-ACAB-CA762C8FF6AF}" dt="2020-12-06T11:07:06.006" v="484"/>
          <ac:spMkLst>
            <pc:docMk/>
            <pc:sldMk cId="1400531579" sldId="356"/>
            <ac:spMk id="18" creationId="{E881E861-0903-4B1F-A7E5-B48A328361CC}"/>
          </ac:spMkLst>
        </pc:spChg>
        <pc:spChg chg="add mod">
          <ac:chgData name="Michael Spießl" userId="3f0247790836ef05" providerId="LiveId" clId="{E815D163-AD2D-4CDF-ACAB-CA762C8FF6AF}" dt="2020-12-06T10:30:59.479" v="384"/>
          <ac:spMkLst>
            <pc:docMk/>
            <pc:sldMk cId="1400531579" sldId="356"/>
            <ac:spMk id="20" creationId="{0085C9F4-B67F-442F-B62B-5D2120F98DC0}"/>
          </ac:spMkLst>
        </pc:spChg>
      </pc:sldChg>
      <pc:sldChg chg="addSp modSp">
        <pc:chgData name="Michael Spießl" userId="3f0247790836ef05" providerId="LiveId" clId="{E815D163-AD2D-4CDF-ACAB-CA762C8FF6AF}" dt="2020-12-06T11:17:25.498" v="508"/>
        <pc:sldMkLst>
          <pc:docMk/>
          <pc:sldMk cId="626093586" sldId="357"/>
        </pc:sldMkLst>
        <pc:spChg chg="mod">
          <ac:chgData name="Michael Spießl" userId="3f0247790836ef05" providerId="LiveId" clId="{E815D163-AD2D-4CDF-ACAB-CA762C8FF6AF}" dt="2020-12-06T11:17:25.498" v="508"/>
          <ac:spMkLst>
            <pc:docMk/>
            <pc:sldMk cId="626093586" sldId="357"/>
            <ac:spMk id="16" creationId="{A4EF78B1-31BD-4BD1-A6F2-47650FC091B6}"/>
          </ac:spMkLst>
        </pc:spChg>
        <pc:spChg chg="mod">
          <ac:chgData name="Michael Spießl" userId="3f0247790836ef05" providerId="LiveId" clId="{E815D163-AD2D-4CDF-ACAB-CA762C8FF6AF}" dt="2020-12-06T11:16:05.989" v="499"/>
          <ac:spMkLst>
            <pc:docMk/>
            <pc:sldMk cId="626093586" sldId="357"/>
            <ac:spMk id="17" creationId="{5A94FD45-C208-4D23-89CA-904FE9D670B2}"/>
          </ac:spMkLst>
        </pc:spChg>
        <pc:spChg chg="mod">
          <ac:chgData name="Michael Spießl" userId="3f0247790836ef05" providerId="LiveId" clId="{E815D163-AD2D-4CDF-ACAB-CA762C8FF6AF}" dt="2020-12-06T11:16:40.619" v="501"/>
          <ac:spMkLst>
            <pc:docMk/>
            <pc:sldMk cId="626093586" sldId="357"/>
            <ac:spMk id="18" creationId="{E881E861-0903-4B1F-A7E5-B48A328361CC}"/>
          </ac:spMkLst>
        </pc:spChg>
        <pc:spChg chg="add mod">
          <ac:chgData name="Michael Spießl" userId="3f0247790836ef05" providerId="LiveId" clId="{E815D163-AD2D-4CDF-ACAB-CA762C8FF6AF}" dt="2020-12-06T10:31:00.815" v="385"/>
          <ac:spMkLst>
            <pc:docMk/>
            <pc:sldMk cId="626093586" sldId="357"/>
            <ac:spMk id="20" creationId="{55CAC4BB-2375-4733-8979-A620F7503D84}"/>
          </ac:spMkLst>
        </pc:spChg>
      </pc:sldChg>
      <pc:sldChg chg="addSp modSp mod">
        <pc:chgData name="Michael Spießl" userId="3f0247790836ef05" providerId="LiveId" clId="{E815D163-AD2D-4CDF-ACAB-CA762C8FF6AF}" dt="2020-12-06T11:20:43.422" v="539" actId="14100"/>
        <pc:sldMkLst>
          <pc:docMk/>
          <pc:sldMk cId="1840490674" sldId="358"/>
        </pc:sldMkLst>
        <pc:spChg chg="mod">
          <ac:chgData name="Michael Spießl" userId="3f0247790836ef05" providerId="LiveId" clId="{E815D163-AD2D-4CDF-ACAB-CA762C8FF6AF}" dt="2020-12-06T11:20:43.422" v="539" actId="14100"/>
          <ac:spMkLst>
            <pc:docMk/>
            <pc:sldMk cId="1840490674" sldId="358"/>
            <ac:spMk id="7" creationId="{9CAC2DE4-77C1-4EBC-AB5B-5767B7DC66BB}"/>
          </ac:spMkLst>
        </pc:spChg>
        <pc:spChg chg="mod">
          <ac:chgData name="Michael Spießl" userId="3f0247790836ef05" providerId="LiveId" clId="{E815D163-AD2D-4CDF-ACAB-CA762C8FF6AF}" dt="2020-12-06T11:20:31.843" v="528" actId="20577"/>
          <ac:spMkLst>
            <pc:docMk/>
            <pc:sldMk cId="1840490674" sldId="358"/>
            <ac:spMk id="13" creationId="{9CF98731-A30C-46B2-9972-9D887536CC91}"/>
          </ac:spMkLst>
        </pc:spChg>
        <pc:spChg chg="mod">
          <ac:chgData name="Michael Spießl" userId="3f0247790836ef05" providerId="LiveId" clId="{E815D163-AD2D-4CDF-ACAB-CA762C8FF6AF}" dt="2020-12-06T11:18:42.752" v="519"/>
          <ac:spMkLst>
            <pc:docMk/>
            <pc:sldMk cId="1840490674" sldId="358"/>
            <ac:spMk id="16" creationId="{A4EF78B1-31BD-4BD1-A6F2-47650FC091B6}"/>
          </ac:spMkLst>
        </pc:spChg>
        <pc:spChg chg="mod">
          <ac:chgData name="Michael Spießl" userId="3f0247790836ef05" providerId="LiveId" clId="{E815D163-AD2D-4CDF-ACAB-CA762C8FF6AF}" dt="2020-12-06T11:18:36.543" v="518"/>
          <ac:spMkLst>
            <pc:docMk/>
            <pc:sldMk cId="1840490674" sldId="358"/>
            <ac:spMk id="17" creationId="{5A94FD45-C208-4D23-89CA-904FE9D670B2}"/>
          </ac:spMkLst>
        </pc:spChg>
        <pc:spChg chg="add mod">
          <ac:chgData name="Michael Spießl" userId="3f0247790836ef05" providerId="LiveId" clId="{E815D163-AD2D-4CDF-ACAB-CA762C8FF6AF}" dt="2020-12-06T10:31:02.343" v="386"/>
          <ac:spMkLst>
            <pc:docMk/>
            <pc:sldMk cId="1840490674" sldId="358"/>
            <ac:spMk id="20" creationId="{5BA831BE-967E-4545-BE4F-8EFCBF01DA38}"/>
          </ac:spMkLst>
        </pc:spChg>
        <pc:spChg chg="add mod">
          <ac:chgData name="Michael Spießl" userId="3f0247790836ef05" providerId="LiveId" clId="{E815D163-AD2D-4CDF-ACAB-CA762C8FF6AF}" dt="2020-12-06T11:20:10.734" v="523" actId="1076"/>
          <ac:spMkLst>
            <pc:docMk/>
            <pc:sldMk cId="1840490674" sldId="358"/>
            <ac:spMk id="21" creationId="{29416CB4-009F-4E03-9858-62D2E9ABB446}"/>
          </ac:spMkLst>
        </pc:spChg>
      </pc:sldChg>
      <pc:sldChg chg="addSp delSp modSp add mod">
        <pc:chgData name="Michael Spießl" userId="3f0247790836ef05" providerId="LiveId" clId="{E815D163-AD2D-4CDF-ACAB-CA762C8FF6AF}" dt="2020-12-06T10:30:50.274" v="380"/>
        <pc:sldMkLst>
          <pc:docMk/>
          <pc:sldMk cId="3043684008" sldId="359"/>
        </pc:sldMkLst>
        <pc:spChg chg="mod">
          <ac:chgData name="Michael Spießl" userId="3f0247790836ef05" providerId="LiveId" clId="{E815D163-AD2D-4CDF-ACAB-CA762C8FF6AF}" dt="2020-12-06T10:26:03.419" v="149" actId="20577"/>
          <ac:spMkLst>
            <pc:docMk/>
            <pc:sldMk cId="3043684008" sldId="359"/>
            <ac:spMk id="2" creationId="{2A67CDDE-1B98-4A0D-8B28-8B1B7CD2B6A4}"/>
          </ac:spMkLst>
        </pc:spChg>
        <pc:spChg chg="mod">
          <ac:chgData name="Michael Spießl" userId="3f0247790836ef05" providerId="LiveId" clId="{E815D163-AD2D-4CDF-ACAB-CA762C8FF6AF}" dt="2020-12-06T10:26:01.456" v="147" actId="20577"/>
          <ac:spMkLst>
            <pc:docMk/>
            <pc:sldMk cId="3043684008" sldId="359"/>
            <ac:spMk id="3" creationId="{8D6CA4B1-8342-4031-A488-6309D8DA12CE}"/>
          </ac:spMkLst>
        </pc:spChg>
        <pc:spChg chg="add del mod">
          <ac:chgData name="Michael Spießl" userId="3f0247790836ef05" providerId="LiveId" clId="{E815D163-AD2D-4CDF-ACAB-CA762C8FF6AF}" dt="2020-12-06T10:26:35.430" v="159" actId="478"/>
          <ac:spMkLst>
            <pc:docMk/>
            <pc:sldMk cId="3043684008" sldId="359"/>
            <ac:spMk id="15" creationId="{08A4AAA3-E250-4ACB-9F34-F153C2177820}"/>
          </ac:spMkLst>
        </pc:spChg>
        <pc:spChg chg="add mod">
          <ac:chgData name="Michael Spießl" userId="3f0247790836ef05" providerId="LiveId" clId="{E815D163-AD2D-4CDF-ACAB-CA762C8FF6AF}" dt="2020-12-06T10:28:40.489" v="215"/>
          <ac:spMkLst>
            <pc:docMk/>
            <pc:sldMk cId="3043684008" sldId="359"/>
            <ac:spMk id="19" creationId="{E163CB11-BEC5-4A51-8860-C88CF36357FE}"/>
          </ac:spMkLst>
        </pc:spChg>
        <pc:spChg chg="mod">
          <ac:chgData name="Michael Spießl" userId="3f0247790836ef05" providerId="LiveId" clId="{E815D163-AD2D-4CDF-ACAB-CA762C8FF6AF}" dt="2020-12-06T10:25:54.585" v="141" actId="20577"/>
          <ac:spMkLst>
            <pc:docMk/>
            <pc:sldMk cId="3043684008" sldId="359"/>
            <ac:spMk id="21" creationId="{A536294A-CB76-497C-908D-FEF2CFF23E92}"/>
          </ac:spMkLst>
        </pc:spChg>
        <pc:spChg chg="mod">
          <ac:chgData name="Michael Spießl" userId="3f0247790836ef05" providerId="LiveId" clId="{E815D163-AD2D-4CDF-ACAB-CA762C8FF6AF}" dt="2020-12-06T10:25:56.886" v="143" actId="20577"/>
          <ac:spMkLst>
            <pc:docMk/>
            <pc:sldMk cId="3043684008" sldId="359"/>
            <ac:spMk id="22" creationId="{EE7A0E0E-40B5-4A86-9613-044FA9F05C30}"/>
          </ac:spMkLst>
        </pc:spChg>
        <pc:spChg chg="mod">
          <ac:chgData name="Michael Spießl" userId="3f0247790836ef05" providerId="LiveId" clId="{E815D163-AD2D-4CDF-ACAB-CA762C8FF6AF}" dt="2020-12-06T10:25:59.281" v="145" actId="20577"/>
          <ac:spMkLst>
            <pc:docMk/>
            <pc:sldMk cId="3043684008" sldId="359"/>
            <ac:spMk id="23" creationId="{13CE3786-A9ED-49D1-8149-638C03F1A7CF}"/>
          </ac:spMkLst>
        </pc:spChg>
        <pc:spChg chg="add mod">
          <ac:chgData name="Michael Spießl" userId="3f0247790836ef05" providerId="LiveId" clId="{E815D163-AD2D-4CDF-ACAB-CA762C8FF6AF}" dt="2020-12-06T10:30:50.274" v="380"/>
          <ac:spMkLst>
            <pc:docMk/>
            <pc:sldMk cId="3043684008" sldId="359"/>
            <ac:spMk id="25" creationId="{A2F2CA46-84FB-45AF-A04D-25BAF247D899}"/>
          </ac:spMkLst>
        </pc:spChg>
      </pc:sldChg>
      <pc:sldChg chg="addSp modSp add mod">
        <pc:chgData name="Michael Spießl" userId="3f0247790836ef05" providerId="LiveId" clId="{E815D163-AD2D-4CDF-ACAB-CA762C8FF6AF}" dt="2020-12-06T10:30:52.207" v="381"/>
        <pc:sldMkLst>
          <pc:docMk/>
          <pc:sldMk cId="3176040812" sldId="360"/>
        </pc:sldMkLst>
        <pc:spChg chg="mod">
          <ac:chgData name="Michael Spießl" userId="3f0247790836ef05" providerId="LiveId" clId="{E815D163-AD2D-4CDF-ACAB-CA762C8FF6AF}" dt="2020-12-06T10:27:54.190" v="198" actId="20577"/>
          <ac:spMkLst>
            <pc:docMk/>
            <pc:sldMk cId="3176040812" sldId="360"/>
            <ac:spMk id="2" creationId="{2A67CDDE-1B98-4A0D-8B28-8B1B7CD2B6A4}"/>
          </ac:spMkLst>
        </pc:spChg>
        <pc:spChg chg="mod">
          <ac:chgData name="Michael Spießl" userId="3f0247790836ef05" providerId="LiveId" clId="{E815D163-AD2D-4CDF-ACAB-CA762C8FF6AF}" dt="2020-12-06T10:27:56.651" v="200" actId="20577"/>
          <ac:spMkLst>
            <pc:docMk/>
            <pc:sldMk cId="3176040812" sldId="360"/>
            <ac:spMk id="3" creationId="{8D6CA4B1-8342-4031-A488-6309D8DA12CE}"/>
          </ac:spMkLst>
        </pc:spChg>
        <pc:spChg chg="add mod">
          <ac:chgData name="Michael Spießl" userId="3f0247790836ef05" providerId="LiveId" clId="{E815D163-AD2D-4CDF-ACAB-CA762C8FF6AF}" dt="2020-12-06T10:28:31.564" v="213"/>
          <ac:spMkLst>
            <pc:docMk/>
            <pc:sldMk cId="3176040812" sldId="360"/>
            <ac:spMk id="15" creationId="{24E2E9D2-9E0D-467B-93C9-64098AF10AB6}"/>
          </ac:spMkLst>
        </pc:spChg>
        <pc:spChg chg="add mod">
          <ac:chgData name="Michael Spießl" userId="3f0247790836ef05" providerId="LiveId" clId="{E815D163-AD2D-4CDF-ACAB-CA762C8FF6AF}" dt="2020-12-06T10:30:52.207" v="381"/>
          <ac:spMkLst>
            <pc:docMk/>
            <pc:sldMk cId="3176040812" sldId="360"/>
            <ac:spMk id="19" creationId="{7F5587B4-D6A5-45DD-8DD9-1B29122109E2}"/>
          </ac:spMkLst>
        </pc:spChg>
        <pc:spChg chg="mod">
          <ac:chgData name="Michael Spießl" userId="3f0247790836ef05" providerId="LiveId" clId="{E815D163-AD2D-4CDF-ACAB-CA762C8FF6AF}" dt="2020-12-06T10:26:42.133" v="162" actId="20577"/>
          <ac:spMkLst>
            <pc:docMk/>
            <pc:sldMk cId="3176040812" sldId="360"/>
            <ac:spMk id="21" creationId="{A536294A-CB76-497C-908D-FEF2CFF23E92}"/>
          </ac:spMkLst>
        </pc:spChg>
        <pc:spChg chg="mod">
          <ac:chgData name="Michael Spießl" userId="3f0247790836ef05" providerId="LiveId" clId="{E815D163-AD2D-4CDF-ACAB-CA762C8FF6AF}" dt="2020-12-06T10:26:44.762" v="164" actId="20577"/>
          <ac:spMkLst>
            <pc:docMk/>
            <pc:sldMk cId="3176040812" sldId="360"/>
            <ac:spMk id="22" creationId="{EE7A0E0E-40B5-4A86-9613-044FA9F05C30}"/>
          </ac:spMkLst>
        </pc:spChg>
        <pc:spChg chg="mod">
          <ac:chgData name="Michael Spießl" userId="3f0247790836ef05" providerId="LiveId" clId="{E815D163-AD2D-4CDF-ACAB-CA762C8FF6AF}" dt="2020-12-06T10:26:46.461" v="166" actId="20577"/>
          <ac:spMkLst>
            <pc:docMk/>
            <pc:sldMk cId="3176040812" sldId="360"/>
            <ac:spMk id="23" creationId="{13CE3786-A9ED-49D1-8149-638C03F1A7CF}"/>
          </ac:spMkLst>
        </pc:spChg>
      </pc:sldChg>
      <pc:sldChg chg="addSp delSp modSp add mod">
        <pc:chgData name="Michael Spießl" userId="3f0247790836ef05" providerId="LiveId" clId="{E815D163-AD2D-4CDF-ACAB-CA762C8FF6AF}" dt="2020-12-06T10:35:22.530" v="458" actId="27636"/>
        <pc:sldMkLst>
          <pc:docMk/>
          <pc:sldMk cId="49356060" sldId="361"/>
        </pc:sldMkLst>
        <pc:spChg chg="mod">
          <ac:chgData name="Michael Spießl" userId="3f0247790836ef05" providerId="LiveId" clId="{E815D163-AD2D-4CDF-ACAB-CA762C8FF6AF}" dt="2020-12-06T10:29:23.010" v="222" actId="20577"/>
          <ac:spMkLst>
            <pc:docMk/>
            <pc:sldMk cId="49356060" sldId="361"/>
            <ac:spMk id="2" creationId="{2A67CDDE-1B98-4A0D-8B28-8B1B7CD2B6A4}"/>
          </ac:spMkLst>
        </pc:spChg>
        <pc:spChg chg="mod">
          <ac:chgData name="Michael Spießl" userId="3f0247790836ef05" providerId="LiveId" clId="{E815D163-AD2D-4CDF-ACAB-CA762C8FF6AF}" dt="2020-12-06T10:35:22.530" v="458" actId="27636"/>
          <ac:spMkLst>
            <pc:docMk/>
            <pc:sldMk cId="49356060" sldId="361"/>
            <ac:spMk id="3" creationId="{8D6CA4B1-8342-4031-A488-6309D8DA12CE}"/>
          </ac:spMkLst>
        </pc:spChg>
        <pc:spChg chg="add del mod">
          <ac:chgData name="Michael Spießl" userId="3f0247790836ef05" providerId="LiveId" clId="{E815D163-AD2D-4CDF-ACAB-CA762C8FF6AF}" dt="2020-12-06T10:28:06.807" v="207"/>
          <ac:spMkLst>
            <pc:docMk/>
            <pc:sldMk cId="49356060" sldId="361"/>
            <ac:spMk id="15" creationId="{8165FB96-ECD8-456E-A8B1-DD03DB3049EE}"/>
          </ac:spMkLst>
        </pc:spChg>
        <pc:spChg chg="mod">
          <ac:chgData name="Michael Spießl" userId="3f0247790836ef05" providerId="LiveId" clId="{E815D163-AD2D-4CDF-ACAB-CA762C8FF6AF}" dt="2020-12-06T10:30:31.189" v="377"/>
          <ac:spMkLst>
            <pc:docMk/>
            <pc:sldMk cId="49356060" sldId="361"/>
            <ac:spMk id="16" creationId="{A4EF78B1-31BD-4BD1-A6F2-47650FC091B6}"/>
          </ac:spMkLst>
        </pc:spChg>
        <pc:spChg chg="add mod">
          <ac:chgData name="Michael Spießl" userId="3f0247790836ef05" providerId="LiveId" clId="{E815D163-AD2D-4CDF-ACAB-CA762C8FF6AF}" dt="2020-12-06T10:28:20.431" v="211"/>
          <ac:spMkLst>
            <pc:docMk/>
            <pc:sldMk cId="49356060" sldId="361"/>
            <ac:spMk id="19" creationId="{D4F94541-BEB8-4191-8147-5AF9E681011A}"/>
          </ac:spMkLst>
        </pc:spChg>
        <pc:spChg chg="mod">
          <ac:chgData name="Michael Spießl" userId="3f0247790836ef05" providerId="LiveId" clId="{E815D163-AD2D-4CDF-ACAB-CA762C8FF6AF}" dt="2020-12-06T10:26:53.549" v="170" actId="20577"/>
          <ac:spMkLst>
            <pc:docMk/>
            <pc:sldMk cId="49356060" sldId="361"/>
            <ac:spMk id="21" creationId="{A536294A-CB76-497C-908D-FEF2CFF23E92}"/>
          </ac:spMkLst>
        </pc:spChg>
        <pc:spChg chg="del">
          <ac:chgData name="Michael Spießl" userId="3f0247790836ef05" providerId="LiveId" clId="{E815D163-AD2D-4CDF-ACAB-CA762C8FF6AF}" dt="2020-12-06T10:26:55.930" v="171" actId="478"/>
          <ac:spMkLst>
            <pc:docMk/>
            <pc:sldMk cId="49356060" sldId="361"/>
            <ac:spMk id="22" creationId="{EE7A0E0E-40B5-4A86-9613-044FA9F05C30}"/>
          </ac:spMkLst>
        </pc:spChg>
        <pc:spChg chg="mod">
          <ac:chgData name="Michael Spießl" userId="3f0247790836ef05" providerId="LiveId" clId="{E815D163-AD2D-4CDF-ACAB-CA762C8FF6AF}" dt="2020-12-06T10:27:21.067" v="192" actId="1076"/>
          <ac:spMkLst>
            <pc:docMk/>
            <pc:sldMk cId="49356060" sldId="361"/>
            <ac:spMk id="23" creationId="{13CE3786-A9ED-49D1-8149-638C03F1A7CF}"/>
          </ac:spMkLst>
        </pc:spChg>
        <pc:spChg chg="add mod">
          <ac:chgData name="Michael Spießl" userId="3f0247790836ef05" providerId="LiveId" clId="{E815D163-AD2D-4CDF-ACAB-CA762C8FF6AF}" dt="2020-12-06T10:30:54.383" v="382"/>
          <ac:spMkLst>
            <pc:docMk/>
            <pc:sldMk cId="49356060" sldId="361"/>
            <ac:spMk id="25" creationId="{97D72BA3-A313-4779-AFBA-32312FD57606}"/>
          </ac:spMkLst>
        </pc:spChg>
      </pc:sldChg>
      <pc:sldChg chg="addSp modSp add mod">
        <pc:chgData name="Michael Spießl" userId="3f0247790836ef05" providerId="LiveId" clId="{E815D163-AD2D-4CDF-ACAB-CA762C8FF6AF}" dt="2020-12-06T10:30:56.082" v="383"/>
        <pc:sldMkLst>
          <pc:docMk/>
          <pc:sldMk cId="1523303484" sldId="362"/>
        </pc:sldMkLst>
        <pc:spChg chg="mod">
          <ac:chgData name="Michael Spießl" userId="3f0247790836ef05" providerId="LiveId" clId="{E815D163-AD2D-4CDF-ACAB-CA762C8FF6AF}" dt="2020-12-06T10:29:19.239" v="220" actId="20577"/>
          <ac:spMkLst>
            <pc:docMk/>
            <pc:sldMk cId="1523303484" sldId="362"/>
            <ac:spMk id="2" creationId="{2A67CDDE-1B98-4A0D-8B28-8B1B7CD2B6A4}"/>
          </ac:spMkLst>
        </pc:spChg>
        <pc:spChg chg="mod">
          <ac:chgData name="Michael Spießl" userId="3f0247790836ef05" providerId="LiveId" clId="{E815D163-AD2D-4CDF-ACAB-CA762C8FF6AF}" dt="2020-12-06T10:30:19.675" v="376" actId="20577"/>
          <ac:spMkLst>
            <pc:docMk/>
            <pc:sldMk cId="1523303484" sldId="362"/>
            <ac:spMk id="3" creationId="{8D6CA4B1-8342-4031-A488-6309D8DA12CE}"/>
          </ac:spMkLst>
        </pc:spChg>
        <pc:spChg chg="add mod">
          <ac:chgData name="Michael Spießl" userId="3f0247790836ef05" providerId="LiveId" clId="{E815D163-AD2D-4CDF-ACAB-CA762C8FF6AF}" dt="2020-12-06T10:30:56.082" v="383"/>
          <ac:spMkLst>
            <pc:docMk/>
            <pc:sldMk cId="1523303484" sldId="362"/>
            <ac:spMk id="15" creationId="{60F3BF98-7D86-41B0-99E7-236D43A9D75E}"/>
          </ac:spMkLst>
        </pc:spChg>
        <pc:spChg chg="mod">
          <ac:chgData name="Michael Spießl" userId="3f0247790836ef05" providerId="LiveId" clId="{E815D163-AD2D-4CDF-ACAB-CA762C8FF6AF}" dt="2020-12-06T10:30:39.165" v="378"/>
          <ac:spMkLst>
            <pc:docMk/>
            <pc:sldMk cId="1523303484" sldId="362"/>
            <ac:spMk id="16" creationId="{A4EF78B1-31BD-4BD1-A6F2-47650FC091B6}"/>
          </ac:spMkLst>
        </pc:spChg>
        <pc:spChg chg="mod">
          <ac:chgData name="Michael Spießl" userId="3f0247790836ef05" providerId="LiveId" clId="{E815D163-AD2D-4CDF-ACAB-CA762C8FF6AF}" dt="2020-12-06T10:29:35.556" v="233" actId="20577"/>
          <ac:spMkLst>
            <pc:docMk/>
            <pc:sldMk cId="1523303484" sldId="362"/>
            <ac:spMk id="23" creationId="{13CE3786-A9ED-49D1-8149-638C03F1A7CF}"/>
          </ac:spMkLst>
        </pc:spChg>
      </pc:sldChg>
      <pc:sldChg chg="addSp delSp modSp add mod">
        <pc:chgData name="Michael Spießl" userId="3f0247790836ef05" providerId="LiveId" clId="{E815D163-AD2D-4CDF-ACAB-CA762C8FF6AF}" dt="2020-12-06T11:07:38.210" v="490"/>
        <pc:sldMkLst>
          <pc:docMk/>
          <pc:sldMk cId="1370949952" sldId="363"/>
        </pc:sldMkLst>
        <pc:spChg chg="mod">
          <ac:chgData name="Michael Spießl" userId="3f0247790836ef05" providerId="LiveId" clId="{E815D163-AD2D-4CDF-ACAB-CA762C8FF6AF}" dt="2020-12-06T11:06:14.589" v="477" actId="20577"/>
          <ac:spMkLst>
            <pc:docMk/>
            <pc:sldMk cId="1370949952" sldId="363"/>
            <ac:spMk id="2" creationId="{2A67CDDE-1B98-4A0D-8B28-8B1B7CD2B6A4}"/>
          </ac:spMkLst>
        </pc:spChg>
        <pc:spChg chg="mod">
          <ac:chgData name="Michael Spießl" userId="3f0247790836ef05" providerId="LiveId" clId="{E815D163-AD2D-4CDF-ACAB-CA762C8FF6AF}" dt="2020-12-06T11:06:22.913" v="480" actId="14100"/>
          <ac:spMkLst>
            <pc:docMk/>
            <pc:sldMk cId="1370949952" sldId="363"/>
            <ac:spMk id="7" creationId="{9CAC2DE4-77C1-4EBC-AB5B-5767B7DC66BB}"/>
          </ac:spMkLst>
        </pc:spChg>
        <pc:spChg chg="mod">
          <ac:chgData name="Michael Spießl" userId="3f0247790836ef05" providerId="LiveId" clId="{E815D163-AD2D-4CDF-ACAB-CA762C8FF6AF}" dt="2020-12-06T11:07:38.210" v="490"/>
          <ac:spMkLst>
            <pc:docMk/>
            <pc:sldMk cId="1370949952" sldId="363"/>
            <ac:spMk id="16" creationId="{A4EF78B1-31BD-4BD1-A6F2-47650FC091B6}"/>
          </ac:spMkLst>
        </pc:spChg>
        <pc:spChg chg="del">
          <ac:chgData name="Michael Spießl" userId="3f0247790836ef05" providerId="LiveId" clId="{E815D163-AD2D-4CDF-ACAB-CA762C8FF6AF}" dt="2020-12-06T11:07:10.098" v="485" actId="478"/>
          <ac:spMkLst>
            <pc:docMk/>
            <pc:sldMk cId="1370949952" sldId="363"/>
            <ac:spMk id="18" creationId="{E881E861-0903-4B1F-A7E5-B48A328361CC}"/>
          </ac:spMkLst>
        </pc:spChg>
        <pc:spChg chg="add mod">
          <ac:chgData name="Michael Spießl" userId="3f0247790836ef05" providerId="LiveId" clId="{E815D163-AD2D-4CDF-ACAB-CA762C8FF6AF}" dt="2020-12-06T11:07:10.499" v="486"/>
          <ac:spMkLst>
            <pc:docMk/>
            <pc:sldMk cId="1370949952" sldId="363"/>
            <ac:spMk id="21" creationId="{0C4DE525-3C5D-4F74-9970-9C8145BA4BC5}"/>
          </ac:spMkLst>
        </pc:spChg>
      </pc:sldChg>
      <pc:sldChg chg="addSp delSp modSp add mod">
        <pc:chgData name="Michael Spießl" userId="3f0247790836ef05" providerId="LiveId" clId="{E815D163-AD2D-4CDF-ACAB-CA762C8FF6AF}" dt="2020-12-06T11:21:18.545" v="543" actId="14100"/>
        <pc:sldMkLst>
          <pc:docMk/>
          <pc:sldMk cId="2869008214" sldId="364"/>
        </pc:sldMkLst>
        <pc:spChg chg="mod">
          <ac:chgData name="Michael Spießl" userId="3f0247790836ef05" providerId="LiveId" clId="{E815D163-AD2D-4CDF-ACAB-CA762C8FF6AF}" dt="2020-12-06T11:06:17.714" v="479" actId="20577"/>
          <ac:spMkLst>
            <pc:docMk/>
            <pc:sldMk cId="2869008214" sldId="364"/>
            <ac:spMk id="2" creationId="{2A67CDDE-1B98-4A0D-8B28-8B1B7CD2B6A4}"/>
          </ac:spMkLst>
        </pc:spChg>
        <pc:spChg chg="mod">
          <ac:chgData name="Michael Spießl" userId="3f0247790836ef05" providerId="LiveId" clId="{E815D163-AD2D-4CDF-ACAB-CA762C8FF6AF}" dt="2020-12-06T11:21:18.545" v="543" actId="14100"/>
          <ac:spMkLst>
            <pc:docMk/>
            <pc:sldMk cId="2869008214" sldId="364"/>
            <ac:spMk id="7" creationId="{9CAC2DE4-77C1-4EBC-AB5B-5767B7DC66BB}"/>
          </ac:spMkLst>
        </pc:spChg>
        <pc:spChg chg="mod">
          <ac:chgData name="Michael Spießl" userId="3f0247790836ef05" providerId="LiveId" clId="{E815D163-AD2D-4CDF-ACAB-CA762C8FF6AF}" dt="2020-12-06T11:07:29.231" v="489"/>
          <ac:spMkLst>
            <pc:docMk/>
            <pc:sldMk cId="2869008214" sldId="364"/>
            <ac:spMk id="17" creationId="{5A94FD45-C208-4D23-89CA-904FE9D670B2}"/>
          </ac:spMkLst>
        </pc:spChg>
        <pc:spChg chg="del">
          <ac:chgData name="Michael Spießl" userId="3f0247790836ef05" providerId="LiveId" clId="{E815D163-AD2D-4CDF-ACAB-CA762C8FF6AF}" dt="2020-12-06T11:07:13.009" v="487" actId="478"/>
          <ac:spMkLst>
            <pc:docMk/>
            <pc:sldMk cId="2869008214" sldId="364"/>
            <ac:spMk id="18" creationId="{E881E861-0903-4B1F-A7E5-B48A328361CC}"/>
          </ac:spMkLst>
        </pc:spChg>
        <pc:spChg chg="add mod">
          <ac:chgData name="Michael Spießl" userId="3f0247790836ef05" providerId="LiveId" clId="{E815D163-AD2D-4CDF-ACAB-CA762C8FF6AF}" dt="2020-12-06T11:07:13.263" v="488"/>
          <ac:spMkLst>
            <pc:docMk/>
            <pc:sldMk cId="2869008214" sldId="364"/>
            <ac:spMk id="21" creationId="{36A2396B-60EE-4EE4-9499-B5D046F7F6CE}"/>
          </ac:spMkLst>
        </pc:spChg>
      </pc:sldChg>
      <pc:sldChg chg="addSp delSp modSp add mod">
        <pc:chgData name="Michael Spießl" userId="3f0247790836ef05" providerId="LiveId" clId="{E815D163-AD2D-4CDF-ACAB-CA762C8FF6AF}" dt="2020-12-06T11:17:17.866" v="507"/>
        <pc:sldMkLst>
          <pc:docMk/>
          <pc:sldMk cId="1798971296" sldId="365"/>
        </pc:sldMkLst>
        <pc:spChg chg="mod">
          <ac:chgData name="Michael Spießl" userId="3f0247790836ef05" providerId="LiveId" clId="{E815D163-AD2D-4CDF-ACAB-CA762C8FF6AF}" dt="2020-12-06T11:12:04.410" v="494" actId="20577"/>
          <ac:spMkLst>
            <pc:docMk/>
            <pc:sldMk cId="1798971296" sldId="365"/>
            <ac:spMk id="2" creationId="{2A67CDDE-1B98-4A0D-8B28-8B1B7CD2B6A4}"/>
          </ac:spMkLst>
        </pc:spChg>
        <pc:spChg chg="mod">
          <ac:chgData name="Michael Spießl" userId="3f0247790836ef05" providerId="LiveId" clId="{E815D163-AD2D-4CDF-ACAB-CA762C8FF6AF}" dt="2020-12-06T11:15:47.342" v="497" actId="14100"/>
          <ac:spMkLst>
            <pc:docMk/>
            <pc:sldMk cId="1798971296" sldId="365"/>
            <ac:spMk id="7" creationId="{9CAC2DE4-77C1-4EBC-AB5B-5767B7DC66BB}"/>
          </ac:spMkLst>
        </pc:spChg>
        <pc:spChg chg="mod">
          <ac:chgData name="Michael Spießl" userId="3f0247790836ef05" providerId="LiveId" clId="{E815D163-AD2D-4CDF-ACAB-CA762C8FF6AF}" dt="2020-12-06T11:17:17.866" v="507"/>
          <ac:spMkLst>
            <pc:docMk/>
            <pc:sldMk cId="1798971296" sldId="365"/>
            <ac:spMk id="16" creationId="{A4EF78B1-31BD-4BD1-A6F2-47650FC091B6}"/>
          </ac:spMkLst>
        </pc:spChg>
        <pc:spChg chg="mod">
          <ac:chgData name="Michael Spießl" userId="3f0247790836ef05" providerId="LiveId" clId="{E815D163-AD2D-4CDF-ACAB-CA762C8FF6AF}" dt="2020-12-06T11:17:08.034" v="506" actId="3626"/>
          <ac:spMkLst>
            <pc:docMk/>
            <pc:sldMk cId="1798971296" sldId="365"/>
            <ac:spMk id="17" creationId="{5A94FD45-C208-4D23-89CA-904FE9D670B2}"/>
          </ac:spMkLst>
        </pc:spChg>
        <pc:spChg chg="del">
          <ac:chgData name="Michael Spießl" userId="3f0247790836ef05" providerId="LiveId" clId="{E815D163-AD2D-4CDF-ACAB-CA762C8FF6AF}" dt="2020-12-06T11:16:46.368" v="502" actId="478"/>
          <ac:spMkLst>
            <pc:docMk/>
            <pc:sldMk cId="1798971296" sldId="365"/>
            <ac:spMk id="18" creationId="{E881E861-0903-4B1F-A7E5-B48A328361CC}"/>
          </ac:spMkLst>
        </pc:spChg>
        <pc:spChg chg="add mod">
          <ac:chgData name="Michael Spießl" userId="3f0247790836ef05" providerId="LiveId" clId="{E815D163-AD2D-4CDF-ACAB-CA762C8FF6AF}" dt="2020-12-06T11:16:46.606" v="503"/>
          <ac:spMkLst>
            <pc:docMk/>
            <pc:sldMk cId="1798971296" sldId="365"/>
            <ac:spMk id="21" creationId="{6AC9FCBE-BF81-44E1-84E4-8D6DD3582D53}"/>
          </ac:spMkLst>
        </pc:spChg>
      </pc:sldChg>
      <pc:sldChg chg="addSp delSp modSp add mod">
        <pc:chgData name="Michael Spießl" userId="3f0247790836ef05" providerId="LiveId" clId="{E815D163-AD2D-4CDF-ACAB-CA762C8FF6AF}" dt="2020-12-06T11:17:50.174" v="509"/>
        <pc:sldMkLst>
          <pc:docMk/>
          <pc:sldMk cId="302407451" sldId="366"/>
        </pc:sldMkLst>
        <pc:spChg chg="mod">
          <ac:chgData name="Michael Spießl" userId="3f0247790836ef05" providerId="LiveId" clId="{E815D163-AD2D-4CDF-ACAB-CA762C8FF6AF}" dt="2020-12-06T11:12:07.325" v="496" actId="20577"/>
          <ac:spMkLst>
            <pc:docMk/>
            <pc:sldMk cId="302407451" sldId="366"/>
            <ac:spMk id="2" creationId="{2A67CDDE-1B98-4A0D-8B28-8B1B7CD2B6A4}"/>
          </ac:spMkLst>
        </pc:spChg>
        <pc:spChg chg="mod">
          <ac:chgData name="Michael Spießl" userId="3f0247790836ef05" providerId="LiveId" clId="{E815D163-AD2D-4CDF-ACAB-CA762C8FF6AF}" dt="2020-12-06T11:15:49.985" v="498" actId="14100"/>
          <ac:spMkLst>
            <pc:docMk/>
            <pc:sldMk cId="302407451" sldId="366"/>
            <ac:spMk id="7" creationId="{9CAC2DE4-77C1-4EBC-AB5B-5767B7DC66BB}"/>
          </ac:spMkLst>
        </pc:spChg>
        <pc:spChg chg="mod">
          <ac:chgData name="Michael Spießl" userId="3f0247790836ef05" providerId="LiveId" clId="{E815D163-AD2D-4CDF-ACAB-CA762C8FF6AF}" dt="2020-12-06T11:17:50.174" v="509"/>
          <ac:spMkLst>
            <pc:docMk/>
            <pc:sldMk cId="302407451" sldId="366"/>
            <ac:spMk id="17" creationId="{5A94FD45-C208-4D23-89CA-904FE9D670B2}"/>
          </ac:spMkLst>
        </pc:spChg>
        <pc:spChg chg="del">
          <ac:chgData name="Michael Spießl" userId="3f0247790836ef05" providerId="LiveId" clId="{E815D163-AD2D-4CDF-ACAB-CA762C8FF6AF}" dt="2020-12-06T11:16:49.865" v="504" actId="478"/>
          <ac:spMkLst>
            <pc:docMk/>
            <pc:sldMk cId="302407451" sldId="366"/>
            <ac:spMk id="18" creationId="{E881E861-0903-4B1F-A7E5-B48A328361CC}"/>
          </ac:spMkLst>
        </pc:spChg>
        <pc:spChg chg="add mod">
          <ac:chgData name="Michael Spießl" userId="3f0247790836ef05" providerId="LiveId" clId="{E815D163-AD2D-4CDF-ACAB-CA762C8FF6AF}" dt="2020-12-06T11:16:50.094" v="505"/>
          <ac:spMkLst>
            <pc:docMk/>
            <pc:sldMk cId="302407451" sldId="366"/>
            <ac:spMk id="21" creationId="{2C027514-7187-431B-8E4E-20BB397A2018}"/>
          </ac:spMkLst>
        </pc:spChg>
      </pc:sldChg>
      <pc:sldChg chg="addSp modSp add mod">
        <pc:chgData name="Michael Spießl" userId="3f0247790836ef05" providerId="LiveId" clId="{E815D163-AD2D-4CDF-ACAB-CA762C8FF6AF}" dt="2020-12-06T11:20:40.338" v="538" actId="14100"/>
        <pc:sldMkLst>
          <pc:docMk/>
          <pc:sldMk cId="348119251" sldId="367"/>
        </pc:sldMkLst>
        <pc:spChg chg="mod">
          <ac:chgData name="Michael Spießl" userId="3f0247790836ef05" providerId="LiveId" clId="{E815D163-AD2D-4CDF-ACAB-CA762C8FF6AF}" dt="2020-12-06T11:18:10.363" v="513" actId="20577"/>
          <ac:spMkLst>
            <pc:docMk/>
            <pc:sldMk cId="348119251" sldId="367"/>
            <ac:spMk id="2" creationId="{2A67CDDE-1B98-4A0D-8B28-8B1B7CD2B6A4}"/>
          </ac:spMkLst>
        </pc:spChg>
        <pc:spChg chg="mod">
          <ac:chgData name="Michael Spießl" userId="3f0247790836ef05" providerId="LiveId" clId="{E815D163-AD2D-4CDF-ACAB-CA762C8FF6AF}" dt="2020-12-06T11:20:40.338" v="538" actId="14100"/>
          <ac:spMkLst>
            <pc:docMk/>
            <pc:sldMk cId="348119251" sldId="367"/>
            <ac:spMk id="7" creationId="{9CAC2DE4-77C1-4EBC-AB5B-5767B7DC66BB}"/>
          </ac:spMkLst>
        </pc:spChg>
        <pc:spChg chg="mod">
          <ac:chgData name="Michael Spießl" userId="3f0247790836ef05" providerId="LiveId" clId="{E815D163-AD2D-4CDF-ACAB-CA762C8FF6AF}" dt="2020-12-06T11:20:37.799" v="537" actId="20577"/>
          <ac:spMkLst>
            <pc:docMk/>
            <pc:sldMk cId="348119251" sldId="367"/>
            <ac:spMk id="13" creationId="{9CF98731-A30C-46B2-9972-9D887536CC91}"/>
          </ac:spMkLst>
        </pc:spChg>
        <pc:spChg chg="mod">
          <ac:chgData name="Michael Spießl" userId="3f0247790836ef05" providerId="LiveId" clId="{E815D163-AD2D-4CDF-ACAB-CA762C8FF6AF}" dt="2020-12-06T11:19:40.128" v="521"/>
          <ac:spMkLst>
            <pc:docMk/>
            <pc:sldMk cId="348119251" sldId="367"/>
            <ac:spMk id="16" creationId="{A4EF78B1-31BD-4BD1-A6F2-47650FC091B6}"/>
          </ac:spMkLst>
        </pc:spChg>
        <pc:spChg chg="add mod">
          <ac:chgData name="Michael Spießl" userId="3f0247790836ef05" providerId="LiveId" clId="{E815D163-AD2D-4CDF-ACAB-CA762C8FF6AF}" dt="2020-12-06T11:20:14.616" v="524"/>
          <ac:spMkLst>
            <pc:docMk/>
            <pc:sldMk cId="348119251" sldId="367"/>
            <ac:spMk id="21" creationId="{5375E81A-9B6B-42D4-9048-0376BD5BBBC0}"/>
          </ac:spMkLst>
        </pc:spChg>
      </pc:sldChg>
      <pc:sldChg chg="addSp modSp add mod">
        <pc:chgData name="Michael Spießl" userId="3f0247790836ef05" providerId="LiveId" clId="{E815D163-AD2D-4CDF-ACAB-CA762C8FF6AF}" dt="2020-12-06T11:20:51.786" v="542" actId="20577"/>
        <pc:sldMkLst>
          <pc:docMk/>
          <pc:sldMk cId="1837917955" sldId="368"/>
        </pc:sldMkLst>
        <pc:spChg chg="mod">
          <ac:chgData name="Michael Spießl" userId="3f0247790836ef05" providerId="LiveId" clId="{E815D163-AD2D-4CDF-ACAB-CA762C8FF6AF}" dt="2020-12-06T11:18:13.584" v="515" actId="20577"/>
          <ac:spMkLst>
            <pc:docMk/>
            <pc:sldMk cId="1837917955" sldId="368"/>
            <ac:spMk id="2" creationId="{2A67CDDE-1B98-4A0D-8B28-8B1B7CD2B6A4}"/>
          </ac:spMkLst>
        </pc:spChg>
        <pc:spChg chg="mod">
          <ac:chgData name="Michael Spießl" userId="3f0247790836ef05" providerId="LiveId" clId="{E815D163-AD2D-4CDF-ACAB-CA762C8FF6AF}" dt="2020-12-06T11:18:25.826" v="517" actId="14100"/>
          <ac:spMkLst>
            <pc:docMk/>
            <pc:sldMk cId="1837917955" sldId="368"/>
            <ac:spMk id="7" creationId="{9CAC2DE4-77C1-4EBC-AB5B-5767B7DC66BB}"/>
          </ac:spMkLst>
        </pc:spChg>
        <pc:spChg chg="mod">
          <ac:chgData name="Michael Spießl" userId="3f0247790836ef05" providerId="LiveId" clId="{E815D163-AD2D-4CDF-ACAB-CA762C8FF6AF}" dt="2020-12-06T11:20:51.786" v="542" actId="20577"/>
          <ac:spMkLst>
            <pc:docMk/>
            <pc:sldMk cId="1837917955" sldId="368"/>
            <ac:spMk id="13" creationId="{9CF98731-A30C-46B2-9972-9D887536CC91}"/>
          </ac:spMkLst>
        </pc:spChg>
        <pc:spChg chg="mod">
          <ac:chgData name="Michael Spießl" userId="3f0247790836ef05" providerId="LiveId" clId="{E815D163-AD2D-4CDF-ACAB-CA762C8FF6AF}" dt="2020-12-06T11:19:30.491" v="520"/>
          <ac:spMkLst>
            <pc:docMk/>
            <pc:sldMk cId="1837917955" sldId="368"/>
            <ac:spMk id="17" creationId="{5A94FD45-C208-4D23-89CA-904FE9D670B2}"/>
          </ac:spMkLst>
        </pc:spChg>
        <pc:spChg chg="add mod">
          <ac:chgData name="Michael Spießl" userId="3f0247790836ef05" providerId="LiveId" clId="{E815D163-AD2D-4CDF-ACAB-CA762C8FF6AF}" dt="2020-12-06T11:20:16.123" v="525"/>
          <ac:spMkLst>
            <pc:docMk/>
            <pc:sldMk cId="1837917955" sldId="368"/>
            <ac:spMk id="21" creationId="{20962A20-E715-40AB-AE3E-CC5452FC756A}"/>
          </ac:spMkLst>
        </pc:spChg>
      </pc:sldChg>
    </pc:docChg>
  </pc:docChgLst>
  <pc:docChgLst>
    <pc:chgData name="Anna Gutenberger" userId="01a88a3d6f5ec018" providerId="Windows Live" clId="Web-{FF2EF298-16EC-4272-B137-6C0DE04E4E5F}"/>
    <pc:docChg chg="modSld">
      <pc:chgData name="Anna Gutenberger" userId="01a88a3d6f5ec018" providerId="Windows Live" clId="Web-{FF2EF298-16EC-4272-B137-6C0DE04E4E5F}" dt="2020-12-06T14:54:59.791" v="13" actId="20577"/>
      <pc:docMkLst>
        <pc:docMk/>
      </pc:docMkLst>
      <pc:sldChg chg="modSp">
        <pc:chgData name="Anna Gutenberger" userId="01a88a3d6f5ec018" providerId="Windows Live" clId="Web-{FF2EF298-16EC-4272-B137-6C0DE04E4E5F}" dt="2020-12-06T14:54:59.385" v="11" actId="20577"/>
        <pc:sldMkLst>
          <pc:docMk/>
          <pc:sldMk cId="2250375631" sldId="314"/>
        </pc:sldMkLst>
        <pc:spChg chg="mod">
          <ac:chgData name="Anna Gutenberger" userId="01a88a3d6f5ec018" providerId="Windows Live" clId="Web-{FF2EF298-16EC-4272-B137-6C0DE04E4E5F}" dt="2020-12-06T14:51:12.371" v="0" actId="20577"/>
          <ac:spMkLst>
            <pc:docMk/>
            <pc:sldMk cId="2250375631" sldId="314"/>
            <ac:spMk id="4" creationId="{5C4ED4A8-501F-254E-8279-555A66B74A80}"/>
          </ac:spMkLst>
        </pc:spChg>
        <pc:spChg chg="mod">
          <ac:chgData name="Anna Gutenberger" userId="01a88a3d6f5ec018" providerId="Windows Live" clId="Web-{FF2EF298-16EC-4272-B137-6C0DE04E4E5F}" dt="2020-12-06T14:54:59.385" v="11" actId="20577"/>
          <ac:spMkLst>
            <pc:docMk/>
            <pc:sldMk cId="2250375631" sldId="314"/>
            <ac:spMk id="8" creationId="{61F3A747-27CA-3241-BA1B-E285CA634DBB}"/>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30T10:35:36.101"/>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50:39.992"/>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51:43.707"/>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52:18.211"/>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53:15.278"/>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53:46.061"/>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07:50.213"/>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12:16.003"/>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1T10:00:49.169"/>
    </inkml:context>
    <inkml:brush xml:id="br0">
      <inkml:brushProperty name="width" value="0.05" units="cm"/>
      <inkml:brushProperty name="height" value="0.05" units="cm"/>
    </inkml:brush>
  </inkml:definitions>
  <inkml:trace contextRef="#ctx0" brushRef="#br0">0 2 24575,'2'11'0,"2"3"0,2-7 0,-2 4 0,3-3 0,-2-1 0,-2-2 0,4-1 0,-6 0 0,3-1 0,-1-1 0,1 5 0,1-6 0,1 9 0,-1-10 0,0 10 0,2-9 0,-1 6 0,1-4 0,-2 2 0,2 0 0,-1 2 0,1-1 0,-2-1 0,0 0 0,0-3 0,2 3 0,-1 0 0,1 0 0,0 0 0,-1 0 0,4 0 0,-2 1 0,2-1 0,1 0 0,-1 1 0,0-2 0,1 2 0,-3-3 0,2-1 0,-5-2 0,3 3 0,-3-3 0,-1 2 0,3-2 0,-1 0 0,2 0 0,-4 0 0,1 0 0,0 0 0,0 2 0,0-1 0,0 1 0,-1-2 0,1 0 0,0 2 0,-1-1 0,1 1 0,3-2 0,-3 0 0,10 0 0,-6 0 0,9 0 0,-7 0 0,5 0 0,-5 0 0,6 0 0,-3 0 0,2 0 0,2 0 0,-4 0 0,2 0 0,-5 0 0,2 0 0,-2 0 0,0 0 0,-1 0 0,-2 0 0,2 0 0,-5 0 0,5-2 0,-4 1 0,4-2 0,-5 1 0,4 2 0,-3-4 0,0 4 0,-1-5 0,0 2 0,0 1 0,0-3 0,0 2 0,0 1 0,-1-3 0,1 3 0,0 0 0,0-3 0,0 3 0,0-1 0,-1-2 0,1 3 0,2-4 0,-1 2 0,4 1 0,-2-1 0,0 1 0,2-3 0,-3 1 0,8-2 0,-3-1 0,3 0 0,-4 0 0,-1 3 0,1-1 0,-3 1 0,2 1 0,-2-2 0,2 3 0,1-1 0,-4 1 0,4 0 0,-4-1 0,6 3 0,-4-1 0,7 2 0,-8 0 0,4-2 0,-3 1 0,-1-1 0,3 2 0,-1 0 0,0 0 0,-2 0 0,-1 0 0,-2 0 0,0 0 0,0 0 0,2 0 0,-2 0 0,5 0 0,-2 0 0,2 0 0,1 2 0,-3-1 0,2 4 0,-5-2 0,3 1 0,-3 1 0,-1-2 0,1 1 0,0-3 0,-1 3 0,1-1 0,0 0 0,0 1 0,0-2 0,2 6 0,-2 0 0,3-1 0,-3 1 0,2-3 0,-2 0 0,3 0 0,-3 0 0,2 0 0,-2 0 0,3-1 0,-1 4 0,1-2 0,0 1 0,2 1 0,-3-3 0,4 3 0,0-3 0,-1 1 0,1-1 0,-1 0 0,-2 0 0,2-1 0,0 3 0,2-6 0,1 6 0,0-4 0,-2 3 0,14-1 0,-10-2 0,10 3 0,-8-6 0,-3 2 0,2 1 0,-2-2 0,3 1 0,0-2 0,0 0 0,0 0 0,4 0 0,-4 0 0,6 0 0,-5 0 0,6 0 0,-6 0 0,2 0 0,-3 0 0,-3 0 0,3 0 0,-3 0 0,-1 0 0,1 0 0,1 0 0,-4 0 0,5-2 0,-6-1 0,0 0 0,1-1 0,0 3 0,-1-4 0,1 2 0,-1-2 0,3 2 0,-1-1 0,4 0 0,-5-1 0,5-1 0,-5 1 0,5 2 0,-4-1 0,4 0 0,-5-1 0,11-3 0,-11 3 0,7-4 0,-9 2 0,1 1 0,-2-1 0,2 2 0,1-1 0,-1 1 0,1 0 0,-1-3 0,0 2 0,1-1 0,3 2 0,-3-1 0,2 1 0,-3 0 0,1-1 0,2 1 0,-2 2 0,3-2 0,-4 4 0,0-1 0,1 2 0,0 0 0,-1 0 0,1 0 0,-1 0 0,5 0 0,-3 0 0,0 0 0,-2 0 0,-2 0 0,5 0 0,-2 0 0,3 0 0,-1 0 0,-2 2 0,3-1 0,-3 4 0,2-2 0,-2 2 0,2 1 0,-2-3 0,-1 1 0,1-3 0,-4 3 0,4 0 0,-4 1 0,4-3 0,-1 3 0,1-2 0,4 4 0,-6 0 0,5 0 0,-5-2 0,1 1 0,0-4 0,1 3 0,-3-2 0,2 2 0,-2 0 0,2 0 0,1 3 0,-1-2 0,0 4 0,1-2 0,-1 0 0,-2 0 0,2-3 0,-2-2 0,9-1 0,-2-2 0,8 0 0,-2 0 0,4 0 0,-5 0 0,4 0 0,-6 0 0,-1 0 0,-4 0 0,1 0 0,-3 0 0,2 0 0,-2 0 0,-3 0 0,2 0 0,-2 0 0,2 0 0,-2 0 0,2 0 0,-2 0 0,0 0 0,2-2 0,-5-1 0,5-2 0,-4 2 0,3-2 0,-3 5 0,1-2 0,-2 0 0,-1 1 0,1-1 0,-2 0 0,1 1 0,-3-3 0,3 3 0,-1-3 0,2 3 0,-1-3 0,1 1 0,-2 1 0,-1 0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1T10:06:45.336"/>
    </inkml:context>
    <inkml:brush xml:id="br0">
      <inkml:brushProperty name="width" value="0.05" units="cm"/>
      <inkml:brushProperty name="height" value="0.05" units="cm"/>
    </inkml:brush>
  </inkml:definitions>
  <inkml:trace contextRef="#ctx0" brushRef="#br0">0 307 24575,'0'-8'0,"0"0"0,4-5 0,1 4 0,0-8 0,6 3 0,-5 0 0,6 2 0,-4 3 0,0 5 0,-3-4 0,2 4 0,-2-5 0,3 1 0,-3 0 0,2 3 0,-6-2 0,6 6 0,-6-7 0,6 7 0,-2-6 0,0 2 0,2 1 0,-3 0 0,1 0 0,2 3 0,-2-6 0,3 6 0,-3-6 0,2 6 0,-2-7 0,3 4 0,0-1 0,-3-2 0,2 6 0,-6-7 0,6 7 0,-6-6 0,6 6 0,-6-6 0,7 6 0,-4-3 0,1 0 0,2 3 0,-2-2 0,3-1 0,0 3 0,0-3 0,1 4 0,-1 0 0,0 0 0,0 0 0,1 0 0,-1 0 0,0 0 0,0 0 0,1 0 0,-1 0 0,0 0 0,0 0 0,0 0 0,1 0 0,-1 0 0,0 0 0,0 0 0,4 0 0,-3 0 0,11 0 0,-10 0 0,5 0 0,-6 0 0,-1 0 0,0 0 0,0 0 0,0 0 0,1 0 0,-1 0 0,0 0 0,0 0 0,1 0 0,-1 0 0,0 0 0,0 4 0,1-3 0,-1 3 0,0-4 0,0 3 0,1-2 0,-5 7 0,3-8 0,-6 8 0,7-7 0,-7 6 0,6-6 0,-3 6 0,5-2 0,-1-1 0,0 4 0,0-4 0,1 1 0,-1 2 0,0-2 0,0-1 0,1 4 0,-1-7 0,0 6 0,0-6 0,1 2 0,-1-3 0,-4 4 0,4-3 0,-4 6 0,4-6 0,1 7 0,-1-7 0,0 6 0,0-6 0,-3 6 0,2-6 0,-2 3 0,3-1 0,0-2 0,1 3 0,-1-4 0,0 0 0,0 0 0,1 0 0,3 0 0,-3 0 0,8 0 0,-8 0 0,8 0 0,-7 0 0,2 0 0,-4 0 0,1 0 0,-1 0 0,0 0 0,0 0 0,0 0 0,1 0 0,-1-4 0,0 3 0,0-6 0,1 2 0,-1 1 0,0-4 0,0 4 0,1-1 0,-1-3 0,0 8 0,-3-8 0,2 7 0,-2-6 0,3 2 0,0 1 0,0-4 0,0 4 0,1-5 0,6-3 0,-5 3 0,10-7 0,-11 11 0,7-7 0,-7 7 0,4 1 0,-5-4 0,0 3 0,0 1 0,1 0 0,-5 0 0,4 4 0,-4-4 0,4 4 0,1 0 0,-1 0 0,0 0 0,0 0 0,1 0 0,-1 0 0,0 0 0,0 0 0,0 0 0,-3 0 0,-1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30T10:38:16.482"/>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30T10:42:12.486"/>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1-30T12:09:15.308"/>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1T10:09:55.574"/>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1T10:09:55.576"/>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07:50.213"/>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07:50.213"/>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2-02T13:50:04.687"/>
    </inkml:context>
    <inkml:brush xml:id="br0">
      <inkml:brushProperty name="width" value="0.05" units="cm"/>
      <inkml:brushProperty name="height" value="0.05" units="cm"/>
    </inkml:brush>
  </inkml:definitions>
  <inkml:trace contextRef="#ctx0" brushRef="#br0">0 417 24575,'3'-16'0,"2"-3"0,5 8 0,-5-5 0,5 5 0,-2 0 0,-4 4 0,6 2 0,-9-1 0,5 2 0,-2 0 0,3-6 0,0 9 0,1-13 0,-1 13 0,0-13 0,4 12 0,-3-8 0,3 6 0,-4-3 0,3 0 0,-1-4 0,1 3 0,-3 1 0,0 0 0,0 3 0,4-3 0,-3 0 0,3 0 0,-1-1 0,-2 1 0,6 0 0,-2-1 0,3 0 0,0 1 0,0-1 0,0 1 0,0-1 0,-3 4 0,2 0 0,-6 4 0,3-3 0,-4 2 0,0-2 0,3 3 0,-2 0 0,3 0 0,-4 0 0,0 0 0,0 0 0,0-3 0,0 2 0,0-2 0,0 3 0,0 0 0,0-3 0,-1 2 0,1-2 0,4 3 0,-3 0 0,13 0 0,-8 0 0,13 0 0,-10 0 0,8 0 0,-8 0 0,8 0 0,-4 0 0,4 0 0,1 0 0,-5 0 0,4 0 0,-8 0 0,3 0 0,-3 0 0,-1 0 0,0 0 0,-4 0 0,4 0 0,-8 0 0,8 3 0,-7-2 0,6 3 0,-6-1 0,5-3 0,-5 7 0,2-7 0,-3 7 0,0-3 0,0-1 0,0 4 0,0-3 0,0-1 0,0 4 0,0-4 0,0 1 0,0 3 0,0-4 0,0 1 0,0 3 0,0-4 0,3 5 0,-2-1 0,7-3 0,-4 2 0,1-2 0,2 4 0,-3-1 0,11 4 0,-5 1 0,5-1 0,-7 0 0,0-3 0,0 0 0,-3-1 0,2 0 0,-2 1 0,3-4 0,0 3 0,-4-3 0,4 0 0,-4 2 0,8-5 0,-6 2 0,10-3 0,-11 0 0,4 3 0,-2-2 0,-2 2 0,3-3 0,-1 0 0,1 0 0,-4 0 0,0 0 0,-4 0 0,0 0 0,0 0 0,3 0 0,-2 0 0,7 0 0,-4 0 0,4 0 0,0-3 0,-3 2 0,2-6 0,-6 3 0,3-3 0,-4 0 0,-1 3 0,1-2 0,0 5 0,0-5 0,0 2 0,0 0 0,0-2 0,0 2 0,3-7 0,-2 0 0,3 0 0,-4 0 0,3 4 0,-2 0 0,3-1 0,-4 1 0,4 0 0,-4 0 0,4 0 0,0-4 0,0 3 0,1-3 0,2 0 0,-3 3 0,4-3 0,1 3 0,-1 0 0,0 1 0,0-1 0,-3 1 0,2 2 0,1-5 0,2 8 0,2-8 0,0 5 0,-3-3 0,19 0 0,-12 4 0,12-4 0,-10 8 0,-5-4 0,4 0 0,-4 3 0,5-2 0,-1 3 0,1 0 0,-1 0 0,6 0 0,-5 0 0,9 0 0,-8 0 0,8 0 0,-8 0 0,3 0 0,-4 0 0,-5 0 0,4 0 0,-4 0 0,0 0 0,0 0 0,1 0 0,-4 0 0,5 3 0,-7 1 0,0 0 0,1 3 0,-1-6 0,0 6 0,0-3 0,0 3 0,4-2 0,-2 1 0,6-1 0,-7 3 0,8 0 0,-8-1 0,7-2 0,-6 1 0,6-1 0,-7 3 0,15 3 0,-14-3 0,9 4 0,-14-1 0,3-3 0,-4 3 0,4-4 0,1 1 0,-1 0 0,0-1 0,0 4 0,0-2 0,0 1 0,5-2 0,-4 0 0,3 0 0,-4-1 0,0 1 0,5 0 0,-4-4 0,3 3 0,-4-6 0,0 2 0,1-3 0,-1 0 0,0 0 0,0 0 0,0 0 0,7 0 0,-5 0 0,1 0 0,-4 0 0,-2 0 0,7 0 0,-3 0 0,4 0 0,-1 0 0,-3-3 0,3 2 0,-3-6 0,3 3 0,-3-4 0,3 0 0,-3 4 0,-1-3 0,0 6 0,-4-5 0,4 1 0,-4-2 0,4 3 0,0-3 0,0 3 0,7-7 0,-9 2 0,8-2 0,-9 4 0,3-1 0,0 4 0,0-3 0,-3 3 0,2-3 0,-2-1 0,3 1 0,0-4 0,0 2 0,0-5 0,0 2 0,0 0 0,-3 1 0,2 4 0,-2 3 0,12 0 0,-3 4 0,13 0 0,-3 0 0,4 0 0,-5 0 0,4 0 0,-8 0 0,-1 0 0,-6 0 0,1 0 0,-4 0 0,3 0 0,-4 0 0,-3 0 0,2 0 0,-2 0 0,3 0 0,-4 0 0,3 0 0,-2 0 0,-1 0 0,4 4 0,-7 0 0,6 3 0,-6-3 0,6 3 0,-6-6 0,2 2 0,-3 0 0,0-2 0,0 2 0,-3 0 0,2-2 0,-5 5 0,5-5 0,-2 5 0,3-5 0,0 5 0,0-2 0,-3 0 0,-1-1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B2C91D-F653-1F49-B804-6C9E25267253}" type="datetimeFigureOut">
              <a:rPr lang="de-DE" smtClean="0"/>
              <a:t>07.12.20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C2E157-DAD1-DB4C-92AA-7F9BBE784EEC}" type="slidenum">
              <a:rPr lang="de-DE" smtClean="0"/>
              <a:t>‹Nr.›</a:t>
            </a:fld>
            <a:endParaRPr lang="de-DE"/>
          </a:p>
        </p:txBody>
      </p:sp>
    </p:spTree>
    <p:extLst>
      <p:ext uri="{BB962C8B-B14F-4D97-AF65-F5344CB8AC3E}">
        <p14:creationId xmlns:p14="http://schemas.microsoft.com/office/powerpoint/2010/main" val="979149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4C2E157-DAD1-DB4C-92AA-7F9BBE784EEC}" type="slidenum">
              <a:rPr lang="de-DE" smtClean="0"/>
              <a:t>6</a:t>
            </a:fld>
            <a:endParaRPr lang="de-DE"/>
          </a:p>
        </p:txBody>
      </p:sp>
    </p:spTree>
    <p:extLst>
      <p:ext uri="{BB962C8B-B14F-4D97-AF65-F5344CB8AC3E}">
        <p14:creationId xmlns:p14="http://schemas.microsoft.com/office/powerpoint/2010/main" val="910248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4C2E157-DAD1-DB4C-92AA-7F9BBE784EEC}" type="slidenum">
              <a:rPr lang="de-DE" smtClean="0"/>
              <a:t>39</a:t>
            </a:fld>
            <a:endParaRPr lang="de-DE"/>
          </a:p>
        </p:txBody>
      </p:sp>
    </p:spTree>
    <p:extLst>
      <p:ext uri="{BB962C8B-B14F-4D97-AF65-F5344CB8AC3E}">
        <p14:creationId xmlns:p14="http://schemas.microsoft.com/office/powerpoint/2010/main" val="1258321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svg"/><Relationship Id="rId18" Type="http://schemas.openxmlformats.org/officeDocument/2006/relationships/image" Target="../media/image21.png"/><Relationship Id="rId3" Type="http://schemas.openxmlformats.org/officeDocument/2006/relationships/image" Target="../media/image6.svg"/><Relationship Id="rId7" Type="http://schemas.openxmlformats.org/officeDocument/2006/relationships/image" Target="../media/image10.svg"/><Relationship Id="rId12" Type="http://schemas.openxmlformats.org/officeDocument/2006/relationships/image" Target="../media/image15.png"/><Relationship Id="rId17" Type="http://schemas.openxmlformats.org/officeDocument/2006/relationships/image" Target="../media/image20.svg"/><Relationship Id="rId2" Type="http://schemas.openxmlformats.org/officeDocument/2006/relationships/image" Target="../media/image5.png"/><Relationship Id="rId16" Type="http://schemas.openxmlformats.org/officeDocument/2006/relationships/image" Target="../media/image19.png"/><Relationship Id="rId20" Type="http://schemas.openxmlformats.org/officeDocument/2006/relationships/image" Target="../media/image23.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8.svg"/><Relationship Id="rId15" Type="http://schemas.openxmlformats.org/officeDocument/2006/relationships/image" Target="../media/image18.svg"/><Relationship Id="rId10" Type="http://schemas.openxmlformats.org/officeDocument/2006/relationships/image" Target="../media/image13.png"/><Relationship Id="rId19" Type="http://schemas.openxmlformats.org/officeDocument/2006/relationships/image" Target="../media/image22.svg"/><Relationship Id="rId4" Type="http://schemas.openxmlformats.org/officeDocument/2006/relationships/image" Target="../media/image7.png"/><Relationship Id="rId9" Type="http://schemas.openxmlformats.org/officeDocument/2006/relationships/image" Target="../media/image12.svg"/><Relationship Id="rId14" Type="http://schemas.openxmlformats.org/officeDocument/2006/relationships/image" Target="../media/image1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52B7F0-82E1-6246-AC87-C827FC75091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F773FF2-3D39-C845-8CFA-A40CCF43CD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Tree>
    <p:extLst>
      <p:ext uri="{BB962C8B-B14F-4D97-AF65-F5344CB8AC3E}">
        <p14:creationId xmlns:p14="http://schemas.microsoft.com/office/powerpoint/2010/main" val="96133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4BE080-654E-0143-A92B-F98FDA543F6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C3E8AFC-7BD3-3244-9C13-08445D39355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9E3D37C-1382-494E-94F8-A7946540078B}"/>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07D72609-7A85-1447-8E81-F18F2D5F29A6}"/>
              </a:ext>
            </a:extLst>
          </p:cNvPr>
          <p:cNvSpPr>
            <a:spLocks noGrp="1"/>
          </p:cNvSpPr>
          <p:nvPr>
            <p:ph type="ftr" sz="quarter" idx="11"/>
          </p:nvPr>
        </p:nvSpPr>
        <p:spPr/>
        <p:txBody>
          <a:bodyPr/>
          <a:lstStyle/>
          <a:p>
            <a:r>
              <a:rPr lang="de-DE"/>
              <a:t>Bedienkonzept Espressomaschine </a:t>
            </a:r>
          </a:p>
        </p:txBody>
      </p:sp>
      <p:sp>
        <p:nvSpPr>
          <p:cNvPr id="6" name="Foliennummernplatzhalter 5">
            <a:extLst>
              <a:ext uri="{FF2B5EF4-FFF2-40B4-BE49-F238E27FC236}">
                <a16:creationId xmlns:a16="http://schemas.microsoft.com/office/drawing/2014/main" id="{DA3ED7B9-0E9E-F641-8EA0-C6EE1E0DD4C6}"/>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331627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AA6F4BD-E5C5-E241-A82C-E9F05BFE6EB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752AC01-E5FF-CE45-AE19-CBF61E6DCBA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151FD66-219A-2648-87ED-B9813A3E27BD}"/>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09DA9EA7-A0C0-4F4D-A785-14F71EF9C2D5}"/>
              </a:ext>
            </a:extLst>
          </p:cNvPr>
          <p:cNvSpPr>
            <a:spLocks noGrp="1"/>
          </p:cNvSpPr>
          <p:nvPr>
            <p:ph type="ftr" sz="quarter" idx="11"/>
          </p:nvPr>
        </p:nvSpPr>
        <p:spPr/>
        <p:txBody>
          <a:bodyPr/>
          <a:lstStyle/>
          <a:p>
            <a:r>
              <a:rPr lang="de-DE"/>
              <a:t>Bedienkonzept Espressomaschine </a:t>
            </a:r>
          </a:p>
        </p:txBody>
      </p:sp>
      <p:sp>
        <p:nvSpPr>
          <p:cNvPr id="6" name="Foliennummernplatzhalter 5">
            <a:extLst>
              <a:ext uri="{FF2B5EF4-FFF2-40B4-BE49-F238E27FC236}">
                <a16:creationId xmlns:a16="http://schemas.microsoft.com/office/drawing/2014/main" id="{2EFD2AE8-AC6C-0C40-9684-1779F946CD36}"/>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284507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8BFD8D-1D70-AE45-BFB2-DDE9E17FBCF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888F525-35A7-CE4C-A679-2B471F5D3A64}"/>
              </a:ext>
            </a:extLst>
          </p:cNvPr>
          <p:cNvSpPr>
            <a:spLocks noGrp="1"/>
          </p:cNvSpPr>
          <p:nvPr>
            <p:ph idx="1"/>
          </p:nvPr>
        </p:nvSpPr>
        <p:spPr>
          <a:xfrm>
            <a:off x="5371965" y="1362975"/>
            <a:ext cx="5981835" cy="2614666"/>
          </a:xfrm>
        </p:spPr>
        <p:txBody>
          <a:bodyPr/>
          <a:lstStyle>
            <a:lvl1pPr>
              <a:defRPr sz="2400"/>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68C9109E-F02D-7A48-83C5-623C1807CA6D}"/>
              </a:ext>
            </a:extLst>
          </p:cNvPr>
          <p:cNvSpPr>
            <a:spLocks noGrp="1"/>
          </p:cNvSpPr>
          <p:nvPr>
            <p:ph type="dt" sz="half" idx="10"/>
          </p:nvPr>
        </p:nvSpPr>
        <p:spPr>
          <a:xfrm>
            <a:off x="270164" y="6353464"/>
            <a:ext cx="2743200" cy="365125"/>
          </a:xfrm>
        </p:spPr>
        <p:txBody>
          <a:bodyPr/>
          <a:lstStyle>
            <a:lvl1pPr>
              <a:defRPr>
                <a:solidFill>
                  <a:schemeClr val="tx1">
                    <a:lumMod val="50000"/>
                    <a:lumOff val="50000"/>
                  </a:schemeClr>
                </a:solidFill>
              </a:defRPr>
            </a:lvl1pPr>
          </a:lstStyle>
          <a:p>
            <a:r>
              <a:rPr lang="de-AT"/>
              <a:t>2020/12/01</a:t>
            </a:r>
            <a:endParaRPr lang="de-DE"/>
          </a:p>
        </p:txBody>
      </p:sp>
      <p:sp>
        <p:nvSpPr>
          <p:cNvPr id="5" name="Fußzeilenplatzhalter 4">
            <a:extLst>
              <a:ext uri="{FF2B5EF4-FFF2-40B4-BE49-F238E27FC236}">
                <a16:creationId xmlns:a16="http://schemas.microsoft.com/office/drawing/2014/main" id="{CD58E10F-D7BA-ED43-ABC9-471BDF15A4BA}"/>
              </a:ext>
            </a:extLst>
          </p:cNvPr>
          <p:cNvSpPr>
            <a:spLocks noGrp="1"/>
          </p:cNvSpPr>
          <p:nvPr>
            <p:ph type="ftr" sz="quarter" idx="11"/>
          </p:nvPr>
        </p:nvSpPr>
        <p:spPr/>
        <p:txBody>
          <a:bodyPr/>
          <a:lstStyle>
            <a:lvl1pPr>
              <a:defRPr sz="1400">
                <a:solidFill>
                  <a:schemeClr val="bg2">
                    <a:lumMod val="75000"/>
                  </a:schemeClr>
                </a:solidFill>
              </a:defRPr>
            </a:lvl1pPr>
          </a:lstStyle>
          <a:p>
            <a:r>
              <a:rPr lang="de-DE"/>
              <a:t>Bedienkonzept Espressomaschine </a:t>
            </a:r>
          </a:p>
        </p:txBody>
      </p:sp>
      <p:sp>
        <p:nvSpPr>
          <p:cNvPr id="6" name="Foliennummernplatzhalter 5">
            <a:extLst>
              <a:ext uri="{FF2B5EF4-FFF2-40B4-BE49-F238E27FC236}">
                <a16:creationId xmlns:a16="http://schemas.microsoft.com/office/drawing/2014/main" id="{5FDCBC3E-86D4-DF40-8986-E136A58A98CA}"/>
              </a:ext>
            </a:extLst>
          </p:cNvPr>
          <p:cNvSpPr>
            <a:spLocks noGrp="1"/>
          </p:cNvSpPr>
          <p:nvPr>
            <p:ph type="sldNum" sz="quarter" idx="12"/>
          </p:nvPr>
        </p:nvSpPr>
        <p:spPr/>
        <p:txBody>
          <a:bodyPr/>
          <a:lstStyle/>
          <a:p>
            <a:fld id="{DD0B96D9-FEC5-A641-AE5A-7BA1FE895152}" type="slidenum">
              <a:rPr lang="de-DE" smtClean="0"/>
              <a:t>‹Nr.›</a:t>
            </a:fld>
            <a:endParaRPr lang="de-DE"/>
          </a:p>
        </p:txBody>
      </p:sp>
      <p:sp>
        <p:nvSpPr>
          <p:cNvPr id="7" name="Rechteck 6">
            <a:extLst>
              <a:ext uri="{FF2B5EF4-FFF2-40B4-BE49-F238E27FC236}">
                <a16:creationId xmlns:a16="http://schemas.microsoft.com/office/drawing/2014/main" id="{6EC5A932-D201-9B47-B325-4DFDAA2AAEA3}"/>
              </a:ext>
            </a:extLst>
          </p:cNvPr>
          <p:cNvSpPr/>
          <p:nvPr userDrawn="1"/>
        </p:nvSpPr>
        <p:spPr>
          <a:xfrm>
            <a:off x="5560741" y="4380833"/>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8" name="Rechteck 7">
            <a:extLst>
              <a:ext uri="{FF2B5EF4-FFF2-40B4-BE49-F238E27FC236}">
                <a16:creationId xmlns:a16="http://schemas.microsoft.com/office/drawing/2014/main" id="{7B2C4AE8-70BE-8441-819F-44C09AE1BF10}"/>
              </a:ext>
            </a:extLst>
          </p:cNvPr>
          <p:cNvSpPr/>
          <p:nvPr userDrawn="1"/>
        </p:nvSpPr>
        <p:spPr>
          <a:xfrm>
            <a:off x="5560741" y="5371217"/>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9" name="Rechteck 8">
            <a:extLst>
              <a:ext uri="{FF2B5EF4-FFF2-40B4-BE49-F238E27FC236}">
                <a16:creationId xmlns:a16="http://schemas.microsoft.com/office/drawing/2014/main" id="{F34C039F-1FB4-6742-BE6E-E634D1E2030E}"/>
              </a:ext>
            </a:extLst>
          </p:cNvPr>
          <p:cNvSpPr/>
          <p:nvPr userDrawn="1"/>
        </p:nvSpPr>
        <p:spPr>
          <a:xfrm>
            <a:off x="7601971" y="5371217"/>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0" name="Rechteck 9">
            <a:extLst>
              <a:ext uri="{FF2B5EF4-FFF2-40B4-BE49-F238E27FC236}">
                <a16:creationId xmlns:a16="http://schemas.microsoft.com/office/drawing/2014/main" id="{AE8B8626-6F62-EA40-BA7B-95503662C60F}"/>
              </a:ext>
            </a:extLst>
          </p:cNvPr>
          <p:cNvSpPr/>
          <p:nvPr userDrawn="1"/>
        </p:nvSpPr>
        <p:spPr>
          <a:xfrm>
            <a:off x="6579032" y="5371217"/>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1" name="Rechteck 10">
            <a:extLst>
              <a:ext uri="{FF2B5EF4-FFF2-40B4-BE49-F238E27FC236}">
                <a16:creationId xmlns:a16="http://schemas.microsoft.com/office/drawing/2014/main" id="{802D16D0-AA53-F246-A55D-3BF8A118A831}"/>
              </a:ext>
            </a:extLst>
          </p:cNvPr>
          <p:cNvSpPr/>
          <p:nvPr userDrawn="1"/>
        </p:nvSpPr>
        <p:spPr>
          <a:xfrm>
            <a:off x="6569370" y="4380833"/>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2" name="Rechteck 11">
            <a:extLst>
              <a:ext uri="{FF2B5EF4-FFF2-40B4-BE49-F238E27FC236}">
                <a16:creationId xmlns:a16="http://schemas.microsoft.com/office/drawing/2014/main" id="{B1C62866-D6B3-BB41-B3E3-25CDF537B733}"/>
              </a:ext>
            </a:extLst>
          </p:cNvPr>
          <p:cNvSpPr/>
          <p:nvPr userDrawn="1"/>
        </p:nvSpPr>
        <p:spPr>
          <a:xfrm>
            <a:off x="7592309" y="4380833"/>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3" name="Rechteck 12">
            <a:extLst>
              <a:ext uri="{FF2B5EF4-FFF2-40B4-BE49-F238E27FC236}">
                <a16:creationId xmlns:a16="http://schemas.microsoft.com/office/drawing/2014/main" id="{9F40305A-30D2-C54A-8488-A5999FBCE513}"/>
              </a:ext>
            </a:extLst>
          </p:cNvPr>
          <p:cNvSpPr/>
          <p:nvPr userDrawn="1"/>
        </p:nvSpPr>
        <p:spPr>
          <a:xfrm>
            <a:off x="8615248" y="4380833"/>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EED10E51-4019-C844-81B8-0EB146696697}"/>
              </a:ext>
            </a:extLst>
          </p:cNvPr>
          <p:cNvSpPr/>
          <p:nvPr userDrawn="1"/>
        </p:nvSpPr>
        <p:spPr>
          <a:xfrm>
            <a:off x="9638187" y="4380833"/>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EFE43CC5-D7B7-D04B-A1F6-5E97AE77429A}"/>
              </a:ext>
            </a:extLst>
          </p:cNvPr>
          <p:cNvSpPr/>
          <p:nvPr userDrawn="1"/>
        </p:nvSpPr>
        <p:spPr>
          <a:xfrm>
            <a:off x="10661126" y="4380833"/>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pic>
        <p:nvPicPr>
          <p:cNvPr id="17" name="Grafik 16" descr="Kaffee">
            <a:extLst>
              <a:ext uri="{FF2B5EF4-FFF2-40B4-BE49-F238E27FC236}">
                <a16:creationId xmlns:a16="http://schemas.microsoft.com/office/drawing/2014/main" id="{996F45FA-8667-F14C-82AE-3D4B958C78B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45807" y="5450708"/>
            <a:ext cx="365125" cy="365125"/>
          </a:xfrm>
          <a:prstGeom prst="rect">
            <a:avLst/>
          </a:prstGeom>
        </p:spPr>
      </p:pic>
      <p:pic>
        <p:nvPicPr>
          <p:cNvPr id="19" name="Grafik 18" descr="Tee">
            <a:extLst>
              <a:ext uri="{FF2B5EF4-FFF2-40B4-BE49-F238E27FC236}">
                <a16:creationId xmlns:a16="http://schemas.microsoft.com/office/drawing/2014/main" id="{ABAC837A-E034-9A41-A238-DAE5F8B9C6D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647429" y="5394982"/>
            <a:ext cx="457200" cy="457200"/>
          </a:xfrm>
          <a:prstGeom prst="rect">
            <a:avLst/>
          </a:prstGeom>
        </p:spPr>
      </p:pic>
      <p:pic>
        <p:nvPicPr>
          <p:cNvPr id="21" name="Grafik 20" descr="Blasen">
            <a:extLst>
              <a:ext uri="{FF2B5EF4-FFF2-40B4-BE49-F238E27FC236}">
                <a16:creationId xmlns:a16="http://schemas.microsoft.com/office/drawing/2014/main" id="{00237508-FAD5-294F-9D48-91C4C2547F53}"/>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673872" y="5443701"/>
            <a:ext cx="372132" cy="372132"/>
          </a:xfrm>
          <a:prstGeom prst="rect">
            <a:avLst/>
          </a:prstGeom>
        </p:spPr>
      </p:pic>
      <p:pic>
        <p:nvPicPr>
          <p:cNvPr id="23" name="Grafik 22" descr="Marke 1">
            <a:extLst>
              <a:ext uri="{FF2B5EF4-FFF2-40B4-BE49-F238E27FC236}">
                <a16:creationId xmlns:a16="http://schemas.microsoft.com/office/drawing/2014/main" id="{91D711CE-0390-2F4D-B5F5-341588D2AE2C}"/>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5599769" y="4416913"/>
            <a:ext cx="457200" cy="457200"/>
          </a:xfrm>
          <a:prstGeom prst="rect">
            <a:avLst/>
          </a:prstGeom>
        </p:spPr>
      </p:pic>
      <p:pic>
        <p:nvPicPr>
          <p:cNvPr id="25" name="Grafik 24" descr="Abzeichen">
            <a:extLst>
              <a:ext uri="{FF2B5EF4-FFF2-40B4-BE49-F238E27FC236}">
                <a16:creationId xmlns:a16="http://schemas.microsoft.com/office/drawing/2014/main" id="{AF92587C-AC3D-5741-B9BD-6CE71C833D1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6608399" y="4414287"/>
            <a:ext cx="457200" cy="457200"/>
          </a:xfrm>
          <a:prstGeom prst="rect">
            <a:avLst/>
          </a:prstGeom>
        </p:spPr>
      </p:pic>
      <p:pic>
        <p:nvPicPr>
          <p:cNvPr id="27" name="Grafik 26" descr="Marke 3">
            <a:extLst>
              <a:ext uri="{FF2B5EF4-FFF2-40B4-BE49-F238E27FC236}">
                <a16:creationId xmlns:a16="http://schemas.microsoft.com/office/drawing/2014/main" id="{CC7960A4-0DC3-8745-BB7B-F14A01A06344}"/>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7631338" y="4418254"/>
            <a:ext cx="457200" cy="457200"/>
          </a:xfrm>
          <a:prstGeom prst="rect">
            <a:avLst/>
          </a:prstGeom>
        </p:spPr>
      </p:pic>
      <p:pic>
        <p:nvPicPr>
          <p:cNvPr id="29" name="Grafik 28" descr="Marke 4">
            <a:extLst>
              <a:ext uri="{FF2B5EF4-FFF2-40B4-BE49-F238E27FC236}">
                <a16:creationId xmlns:a16="http://schemas.microsoft.com/office/drawing/2014/main" id="{996D64E6-3B1A-1D43-A96F-5039518A19FC}"/>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8654277" y="4414287"/>
            <a:ext cx="457200" cy="457200"/>
          </a:xfrm>
          <a:prstGeom prst="rect">
            <a:avLst/>
          </a:prstGeom>
        </p:spPr>
      </p:pic>
      <p:pic>
        <p:nvPicPr>
          <p:cNvPr id="31" name="Grafik 30" descr="Marke 5">
            <a:extLst>
              <a:ext uri="{FF2B5EF4-FFF2-40B4-BE49-F238E27FC236}">
                <a16:creationId xmlns:a16="http://schemas.microsoft.com/office/drawing/2014/main" id="{5FA0EA49-AD65-0E4B-9CD5-97EB524F2FE5}"/>
              </a:ext>
            </a:extLst>
          </p:cNvPr>
          <p:cNvPicPr>
            <a:picLocks noChangeAspect="1"/>
          </p:cNvPicPr>
          <p:nvPr userDrawn="1"/>
        </p:nvPicPr>
        <p:blipFill>
          <a:blip r:embed="rId16">
            <a:extLst>
              <a:ext uri="{96DAC541-7B7A-43D3-8B79-37D633B846F1}">
                <asvg:svgBlip xmlns:asvg="http://schemas.microsoft.com/office/drawing/2016/SVG/main" r:embed="rId17"/>
              </a:ext>
            </a:extLst>
          </a:blip>
          <a:stretch>
            <a:fillRect/>
          </a:stretch>
        </p:blipFill>
        <p:spPr>
          <a:xfrm>
            <a:off x="9677216" y="4414287"/>
            <a:ext cx="457200" cy="457200"/>
          </a:xfrm>
          <a:prstGeom prst="rect">
            <a:avLst/>
          </a:prstGeom>
        </p:spPr>
      </p:pic>
      <p:pic>
        <p:nvPicPr>
          <p:cNvPr id="33" name="Grafik 32" descr="Marke 6">
            <a:extLst>
              <a:ext uri="{FF2B5EF4-FFF2-40B4-BE49-F238E27FC236}">
                <a16:creationId xmlns:a16="http://schemas.microsoft.com/office/drawing/2014/main" id="{BB243221-AD89-7A45-9748-B6FE364F229C}"/>
              </a:ext>
            </a:extLst>
          </p:cNvPr>
          <p:cNvPicPr>
            <a:picLocks noChangeAspect="1"/>
          </p:cNvPicPr>
          <p:nvPr userDrawn="1"/>
        </p:nvPicPr>
        <p:blipFill>
          <a:blip r:embed="rId18">
            <a:extLst>
              <a:ext uri="{96DAC541-7B7A-43D3-8B79-37D633B846F1}">
                <asvg:svgBlip xmlns:asvg="http://schemas.microsoft.com/office/drawing/2016/SVG/main" r:embed="rId19"/>
              </a:ext>
            </a:extLst>
          </a:blip>
          <a:stretch>
            <a:fillRect/>
          </a:stretch>
        </p:blipFill>
        <p:spPr>
          <a:xfrm>
            <a:off x="10700155" y="4414287"/>
            <a:ext cx="457200" cy="457200"/>
          </a:xfrm>
          <a:prstGeom prst="rect">
            <a:avLst/>
          </a:prstGeom>
        </p:spPr>
      </p:pic>
      <p:pic>
        <p:nvPicPr>
          <p:cNvPr id="18" name="Grafik 17" descr="Ein Bild, das Zeichnung, Schild enthält.&#10;&#10;Automatisch generierte Beschreibung">
            <a:extLst>
              <a:ext uri="{FF2B5EF4-FFF2-40B4-BE49-F238E27FC236}">
                <a16:creationId xmlns:a16="http://schemas.microsoft.com/office/drawing/2014/main" id="{7B5FE719-8A16-3F4A-92A1-C43AE1ADA185}"/>
              </a:ext>
            </a:extLst>
          </p:cNvPr>
          <p:cNvPicPr>
            <a:picLocks noChangeAspect="1"/>
          </p:cNvPicPr>
          <p:nvPr userDrawn="1"/>
        </p:nvPicPr>
        <p:blipFill rotWithShape="1">
          <a:blip r:embed="rId20"/>
          <a:srcRect t="18967"/>
          <a:stretch/>
        </p:blipFill>
        <p:spPr>
          <a:xfrm>
            <a:off x="10445388" y="6028267"/>
            <a:ext cx="1644712" cy="703126"/>
          </a:xfrm>
          <a:prstGeom prst="rect">
            <a:avLst/>
          </a:prstGeom>
        </p:spPr>
      </p:pic>
    </p:spTree>
    <p:extLst>
      <p:ext uri="{BB962C8B-B14F-4D97-AF65-F5344CB8AC3E}">
        <p14:creationId xmlns:p14="http://schemas.microsoft.com/office/powerpoint/2010/main" val="3216518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F6CC66-3ED0-E24F-94EF-E362CFE4179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9F7439C-3420-E94C-B101-AC160DEA68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63E971A5-B6A3-7F46-9275-F4102AA2328B}"/>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AE7C050D-E160-694A-82A3-2AC458B0682A}"/>
              </a:ext>
            </a:extLst>
          </p:cNvPr>
          <p:cNvSpPr>
            <a:spLocks noGrp="1"/>
          </p:cNvSpPr>
          <p:nvPr>
            <p:ph type="ftr" sz="quarter" idx="11"/>
          </p:nvPr>
        </p:nvSpPr>
        <p:spPr/>
        <p:txBody>
          <a:bodyPr/>
          <a:lstStyle/>
          <a:p>
            <a:r>
              <a:rPr lang="de-DE"/>
              <a:t>Bedienkonzept Espressomaschine </a:t>
            </a:r>
          </a:p>
        </p:txBody>
      </p:sp>
      <p:sp>
        <p:nvSpPr>
          <p:cNvPr id="6" name="Foliennummernplatzhalter 5">
            <a:extLst>
              <a:ext uri="{FF2B5EF4-FFF2-40B4-BE49-F238E27FC236}">
                <a16:creationId xmlns:a16="http://schemas.microsoft.com/office/drawing/2014/main" id="{C8B1A710-6DAE-DD46-B716-10EF810430A6}"/>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2510351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E79573-EFF1-2949-9CAA-D6B4437CD0E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477E019-6E8E-B742-9CA9-BE3C977935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FE351C0-0B3A-734F-8747-FA55C4D1C54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1899152-94A1-1B4F-8CEC-1914028B3713}"/>
              </a:ext>
            </a:extLst>
          </p:cNvPr>
          <p:cNvSpPr>
            <a:spLocks noGrp="1"/>
          </p:cNvSpPr>
          <p:nvPr>
            <p:ph type="dt" sz="half" idx="10"/>
          </p:nvPr>
        </p:nvSpPr>
        <p:spPr/>
        <p:txBody>
          <a:bodyPr/>
          <a:lstStyle/>
          <a:p>
            <a:r>
              <a:rPr lang="de-AT"/>
              <a:t>2020/12/01</a:t>
            </a:r>
            <a:endParaRPr lang="de-DE"/>
          </a:p>
        </p:txBody>
      </p:sp>
      <p:sp>
        <p:nvSpPr>
          <p:cNvPr id="6" name="Fußzeilenplatzhalter 5">
            <a:extLst>
              <a:ext uri="{FF2B5EF4-FFF2-40B4-BE49-F238E27FC236}">
                <a16:creationId xmlns:a16="http://schemas.microsoft.com/office/drawing/2014/main" id="{D9BFCA9C-2126-894C-930B-78A8DF76D5AF}"/>
              </a:ext>
            </a:extLst>
          </p:cNvPr>
          <p:cNvSpPr>
            <a:spLocks noGrp="1"/>
          </p:cNvSpPr>
          <p:nvPr>
            <p:ph type="ftr" sz="quarter" idx="11"/>
          </p:nvPr>
        </p:nvSpPr>
        <p:spPr/>
        <p:txBody>
          <a:bodyPr/>
          <a:lstStyle/>
          <a:p>
            <a:r>
              <a:rPr lang="de-DE"/>
              <a:t>Bedienkonzept Espressomaschine </a:t>
            </a:r>
          </a:p>
        </p:txBody>
      </p:sp>
      <p:sp>
        <p:nvSpPr>
          <p:cNvPr id="7" name="Foliennummernplatzhalter 6">
            <a:extLst>
              <a:ext uri="{FF2B5EF4-FFF2-40B4-BE49-F238E27FC236}">
                <a16:creationId xmlns:a16="http://schemas.microsoft.com/office/drawing/2014/main" id="{F5C66FF0-E969-A04F-BB72-833094D68DC3}"/>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375645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9F691E-30B6-A14C-BA81-1567D73A3E3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89892BC-C761-3142-9CFB-B23FA76F82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9533996-56BC-F940-BA0D-4F570976406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57EFE1D-8AAB-D744-82A7-945F74D723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7E523C6-5D9A-594E-8745-5D1B51A549A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3C81617-ADD7-5445-893E-7E9B11A95241}"/>
              </a:ext>
            </a:extLst>
          </p:cNvPr>
          <p:cNvSpPr>
            <a:spLocks noGrp="1"/>
          </p:cNvSpPr>
          <p:nvPr>
            <p:ph type="dt" sz="half" idx="10"/>
          </p:nvPr>
        </p:nvSpPr>
        <p:spPr/>
        <p:txBody>
          <a:bodyPr/>
          <a:lstStyle/>
          <a:p>
            <a:r>
              <a:rPr lang="de-AT"/>
              <a:t>2020/12/01</a:t>
            </a:r>
            <a:endParaRPr lang="de-DE"/>
          </a:p>
        </p:txBody>
      </p:sp>
      <p:sp>
        <p:nvSpPr>
          <p:cNvPr id="8" name="Fußzeilenplatzhalter 7">
            <a:extLst>
              <a:ext uri="{FF2B5EF4-FFF2-40B4-BE49-F238E27FC236}">
                <a16:creationId xmlns:a16="http://schemas.microsoft.com/office/drawing/2014/main" id="{4B7C874E-EF4E-514D-8C21-4EE670847AFA}"/>
              </a:ext>
            </a:extLst>
          </p:cNvPr>
          <p:cNvSpPr>
            <a:spLocks noGrp="1"/>
          </p:cNvSpPr>
          <p:nvPr>
            <p:ph type="ftr" sz="quarter" idx="11"/>
          </p:nvPr>
        </p:nvSpPr>
        <p:spPr/>
        <p:txBody>
          <a:bodyPr/>
          <a:lstStyle/>
          <a:p>
            <a:r>
              <a:rPr lang="de-DE"/>
              <a:t>Bedienkonzept Espressomaschine </a:t>
            </a:r>
          </a:p>
        </p:txBody>
      </p:sp>
      <p:sp>
        <p:nvSpPr>
          <p:cNvPr id="9" name="Foliennummernplatzhalter 8">
            <a:extLst>
              <a:ext uri="{FF2B5EF4-FFF2-40B4-BE49-F238E27FC236}">
                <a16:creationId xmlns:a16="http://schemas.microsoft.com/office/drawing/2014/main" id="{34282938-3F2D-5646-BC9B-4058E0D4F911}"/>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343832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E0263D-CD52-C74A-B33B-E73DE0DA7FF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76B7B9F-9C98-6C44-B047-56008D2D6DBD}"/>
              </a:ext>
            </a:extLst>
          </p:cNvPr>
          <p:cNvSpPr>
            <a:spLocks noGrp="1"/>
          </p:cNvSpPr>
          <p:nvPr>
            <p:ph type="dt" sz="half" idx="10"/>
          </p:nvPr>
        </p:nvSpPr>
        <p:spPr/>
        <p:txBody>
          <a:bodyPr/>
          <a:lstStyle/>
          <a:p>
            <a:r>
              <a:rPr lang="de-AT"/>
              <a:t>2020/12/01</a:t>
            </a:r>
            <a:endParaRPr lang="de-DE"/>
          </a:p>
        </p:txBody>
      </p:sp>
      <p:sp>
        <p:nvSpPr>
          <p:cNvPr id="4" name="Fußzeilenplatzhalter 3">
            <a:extLst>
              <a:ext uri="{FF2B5EF4-FFF2-40B4-BE49-F238E27FC236}">
                <a16:creationId xmlns:a16="http://schemas.microsoft.com/office/drawing/2014/main" id="{99B6BEC7-F7EE-EC47-A1B0-AE75CFD59B57}"/>
              </a:ext>
            </a:extLst>
          </p:cNvPr>
          <p:cNvSpPr>
            <a:spLocks noGrp="1"/>
          </p:cNvSpPr>
          <p:nvPr>
            <p:ph type="ftr" sz="quarter" idx="11"/>
          </p:nvPr>
        </p:nvSpPr>
        <p:spPr/>
        <p:txBody>
          <a:bodyPr/>
          <a:lstStyle/>
          <a:p>
            <a:r>
              <a:rPr lang="de-DE"/>
              <a:t>Bedienkonzept Espressomaschine </a:t>
            </a:r>
          </a:p>
        </p:txBody>
      </p:sp>
      <p:sp>
        <p:nvSpPr>
          <p:cNvPr id="5" name="Foliennummernplatzhalter 4">
            <a:extLst>
              <a:ext uri="{FF2B5EF4-FFF2-40B4-BE49-F238E27FC236}">
                <a16:creationId xmlns:a16="http://schemas.microsoft.com/office/drawing/2014/main" id="{C1B70BA9-068F-8B48-AEFD-0CFD443F81D6}"/>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1096840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A71D864-45E2-EC48-AB92-C8C91AA8B137}"/>
              </a:ext>
            </a:extLst>
          </p:cNvPr>
          <p:cNvSpPr>
            <a:spLocks noGrp="1"/>
          </p:cNvSpPr>
          <p:nvPr>
            <p:ph type="dt" sz="half" idx="10"/>
          </p:nvPr>
        </p:nvSpPr>
        <p:spPr/>
        <p:txBody>
          <a:bodyPr/>
          <a:lstStyle/>
          <a:p>
            <a:r>
              <a:rPr lang="de-AT"/>
              <a:t>2020/12/01</a:t>
            </a:r>
            <a:endParaRPr lang="de-DE"/>
          </a:p>
        </p:txBody>
      </p:sp>
      <p:sp>
        <p:nvSpPr>
          <p:cNvPr id="3" name="Fußzeilenplatzhalter 2">
            <a:extLst>
              <a:ext uri="{FF2B5EF4-FFF2-40B4-BE49-F238E27FC236}">
                <a16:creationId xmlns:a16="http://schemas.microsoft.com/office/drawing/2014/main" id="{6066C1C6-C69F-C240-AB36-125D2E42E062}"/>
              </a:ext>
            </a:extLst>
          </p:cNvPr>
          <p:cNvSpPr>
            <a:spLocks noGrp="1"/>
          </p:cNvSpPr>
          <p:nvPr>
            <p:ph type="ftr" sz="quarter" idx="11"/>
          </p:nvPr>
        </p:nvSpPr>
        <p:spPr/>
        <p:txBody>
          <a:bodyPr/>
          <a:lstStyle/>
          <a:p>
            <a:r>
              <a:rPr lang="de-DE"/>
              <a:t>Bedienkonzept Espressomaschine </a:t>
            </a:r>
          </a:p>
        </p:txBody>
      </p:sp>
      <p:sp>
        <p:nvSpPr>
          <p:cNvPr id="4" name="Foliennummernplatzhalter 3">
            <a:extLst>
              <a:ext uri="{FF2B5EF4-FFF2-40B4-BE49-F238E27FC236}">
                <a16:creationId xmlns:a16="http://schemas.microsoft.com/office/drawing/2014/main" id="{123418BC-EE77-6A4E-9C8E-F56F93E3464F}"/>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1450153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B06E00-5ADE-DC44-B3AB-BE1B665B710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E2B532A-5C13-CE4D-A8B6-11FD78C656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D3A2AFA-E9E9-364C-AFF8-CDA03580F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EB93CA5-2982-1746-83EE-E8A8AC278D28}"/>
              </a:ext>
            </a:extLst>
          </p:cNvPr>
          <p:cNvSpPr>
            <a:spLocks noGrp="1"/>
          </p:cNvSpPr>
          <p:nvPr>
            <p:ph type="dt" sz="half" idx="10"/>
          </p:nvPr>
        </p:nvSpPr>
        <p:spPr/>
        <p:txBody>
          <a:bodyPr/>
          <a:lstStyle/>
          <a:p>
            <a:r>
              <a:rPr lang="de-AT"/>
              <a:t>2020/12/01</a:t>
            </a:r>
            <a:endParaRPr lang="de-DE"/>
          </a:p>
        </p:txBody>
      </p:sp>
      <p:sp>
        <p:nvSpPr>
          <p:cNvPr id="6" name="Fußzeilenplatzhalter 5">
            <a:extLst>
              <a:ext uri="{FF2B5EF4-FFF2-40B4-BE49-F238E27FC236}">
                <a16:creationId xmlns:a16="http://schemas.microsoft.com/office/drawing/2014/main" id="{873F7308-208E-0848-B7C3-5BFA50AC29B8}"/>
              </a:ext>
            </a:extLst>
          </p:cNvPr>
          <p:cNvSpPr>
            <a:spLocks noGrp="1"/>
          </p:cNvSpPr>
          <p:nvPr>
            <p:ph type="ftr" sz="quarter" idx="11"/>
          </p:nvPr>
        </p:nvSpPr>
        <p:spPr/>
        <p:txBody>
          <a:bodyPr/>
          <a:lstStyle/>
          <a:p>
            <a:r>
              <a:rPr lang="de-DE"/>
              <a:t>Bedienkonzept Espressomaschine </a:t>
            </a:r>
          </a:p>
        </p:txBody>
      </p:sp>
      <p:sp>
        <p:nvSpPr>
          <p:cNvPr id="7" name="Foliennummernplatzhalter 6">
            <a:extLst>
              <a:ext uri="{FF2B5EF4-FFF2-40B4-BE49-F238E27FC236}">
                <a16:creationId xmlns:a16="http://schemas.microsoft.com/office/drawing/2014/main" id="{58F76476-7949-9541-984E-013E86CE6390}"/>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3300282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8BE290-48EC-374C-8815-B1704EBA9BA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5847713-E9A5-9648-90EB-E728564E05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8391010-B7FB-BD48-9B02-A37676C97F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EBFD6AC-3D45-5A43-B932-2FB5E94198E0}"/>
              </a:ext>
            </a:extLst>
          </p:cNvPr>
          <p:cNvSpPr>
            <a:spLocks noGrp="1"/>
          </p:cNvSpPr>
          <p:nvPr>
            <p:ph type="dt" sz="half" idx="10"/>
          </p:nvPr>
        </p:nvSpPr>
        <p:spPr/>
        <p:txBody>
          <a:bodyPr/>
          <a:lstStyle/>
          <a:p>
            <a:r>
              <a:rPr lang="de-AT"/>
              <a:t>2020/12/01</a:t>
            </a:r>
            <a:endParaRPr lang="de-DE"/>
          </a:p>
        </p:txBody>
      </p:sp>
      <p:sp>
        <p:nvSpPr>
          <p:cNvPr id="6" name="Fußzeilenplatzhalter 5">
            <a:extLst>
              <a:ext uri="{FF2B5EF4-FFF2-40B4-BE49-F238E27FC236}">
                <a16:creationId xmlns:a16="http://schemas.microsoft.com/office/drawing/2014/main" id="{78C7E9D1-6018-EB4F-BCA9-AF0228225E17}"/>
              </a:ext>
            </a:extLst>
          </p:cNvPr>
          <p:cNvSpPr>
            <a:spLocks noGrp="1"/>
          </p:cNvSpPr>
          <p:nvPr>
            <p:ph type="ftr" sz="quarter" idx="11"/>
          </p:nvPr>
        </p:nvSpPr>
        <p:spPr/>
        <p:txBody>
          <a:bodyPr/>
          <a:lstStyle/>
          <a:p>
            <a:r>
              <a:rPr lang="de-DE"/>
              <a:t>Bedienkonzept Espressomaschine </a:t>
            </a:r>
          </a:p>
        </p:txBody>
      </p:sp>
      <p:sp>
        <p:nvSpPr>
          <p:cNvPr id="7" name="Foliennummernplatzhalter 6">
            <a:extLst>
              <a:ext uri="{FF2B5EF4-FFF2-40B4-BE49-F238E27FC236}">
                <a16:creationId xmlns:a16="http://schemas.microsoft.com/office/drawing/2014/main" id="{2E5F7602-CADA-6944-8ECF-BDE01D2AE63A}"/>
              </a:ext>
            </a:extLst>
          </p:cNvPr>
          <p:cNvSpPr>
            <a:spLocks noGrp="1"/>
          </p:cNvSpPr>
          <p:nvPr>
            <p:ph type="sldNum" sz="quarter" idx="12"/>
          </p:nvPr>
        </p:nvSpPr>
        <p:spPr/>
        <p:txBody>
          <a:bodyPr/>
          <a:lstStyle/>
          <a:p>
            <a:fld id="{DD0B96D9-FEC5-A641-AE5A-7BA1FE895152}" type="slidenum">
              <a:rPr lang="de-DE" smtClean="0"/>
              <a:t>‹Nr.›</a:t>
            </a:fld>
            <a:endParaRPr lang="de-DE"/>
          </a:p>
        </p:txBody>
      </p:sp>
    </p:spTree>
    <p:extLst>
      <p:ext uri="{BB962C8B-B14F-4D97-AF65-F5344CB8AC3E}">
        <p14:creationId xmlns:p14="http://schemas.microsoft.com/office/powerpoint/2010/main" val="3929217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DF1DAD5-9724-BA4C-AE96-B7C4860CDE64}"/>
              </a:ext>
            </a:extLst>
          </p:cNvPr>
          <p:cNvSpPr>
            <a:spLocks noGrp="1"/>
          </p:cNvSpPr>
          <p:nvPr>
            <p:ph type="title"/>
          </p:nvPr>
        </p:nvSpPr>
        <p:spPr>
          <a:xfrm>
            <a:off x="5139783" y="365126"/>
            <a:ext cx="6214017" cy="881988"/>
          </a:xfrm>
          <a:prstGeom prst="rect">
            <a:avLst/>
          </a:prstGeom>
        </p:spPr>
        <p:txBody>
          <a:bodyPr vert="horz" lIns="91440" tIns="45720" rIns="91440" bIns="45720" rtlCol="0" anchor="ctr">
            <a:normAutofit/>
          </a:bodyPr>
          <a:lstStyle/>
          <a:p>
            <a:endParaRPr lang="de-DE"/>
          </a:p>
        </p:txBody>
      </p:sp>
      <p:sp>
        <p:nvSpPr>
          <p:cNvPr id="3" name="Textplatzhalter 2">
            <a:extLst>
              <a:ext uri="{FF2B5EF4-FFF2-40B4-BE49-F238E27FC236}">
                <a16:creationId xmlns:a16="http://schemas.microsoft.com/office/drawing/2014/main" id="{D7763A7E-0820-4543-81F7-6762D887F65A}"/>
              </a:ext>
            </a:extLst>
          </p:cNvPr>
          <p:cNvSpPr>
            <a:spLocks noGrp="1"/>
          </p:cNvSpPr>
          <p:nvPr>
            <p:ph type="body" idx="1"/>
          </p:nvPr>
        </p:nvSpPr>
        <p:spPr>
          <a:xfrm>
            <a:off x="5371965" y="1362975"/>
            <a:ext cx="5981835" cy="1976784"/>
          </a:xfrm>
          <a:prstGeom prst="rect">
            <a:avLst/>
          </a:prstGeom>
        </p:spPr>
        <p:txBody>
          <a:bodyPr vert="horz" lIns="91440" tIns="45720" rIns="91440" bIns="45720" rtlCol="0">
            <a:normAutofit/>
          </a:bodyPr>
          <a:lstStyle/>
          <a:p>
            <a:pPr lvl="0"/>
            <a:endParaRPr lang="de-DE"/>
          </a:p>
        </p:txBody>
      </p:sp>
      <p:sp>
        <p:nvSpPr>
          <p:cNvPr id="4" name="Datumsplatzhalter 3">
            <a:extLst>
              <a:ext uri="{FF2B5EF4-FFF2-40B4-BE49-F238E27FC236}">
                <a16:creationId xmlns:a16="http://schemas.microsoft.com/office/drawing/2014/main" id="{0C9B92D2-6F04-5E4A-BDCA-33CC8ED88C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AT"/>
              <a:t>2020/12/01</a:t>
            </a:r>
            <a:endParaRPr lang="de-DE"/>
          </a:p>
        </p:txBody>
      </p:sp>
      <p:sp>
        <p:nvSpPr>
          <p:cNvPr id="5" name="Fußzeilenplatzhalter 4">
            <a:extLst>
              <a:ext uri="{FF2B5EF4-FFF2-40B4-BE49-F238E27FC236}">
                <a16:creationId xmlns:a16="http://schemas.microsoft.com/office/drawing/2014/main" id="{513B76C1-21B8-5442-B924-B9118CE36B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Bedienkonzept Espressomaschine </a:t>
            </a:r>
          </a:p>
        </p:txBody>
      </p:sp>
      <p:sp>
        <p:nvSpPr>
          <p:cNvPr id="6" name="Foliennummernplatzhalter 5">
            <a:extLst>
              <a:ext uri="{FF2B5EF4-FFF2-40B4-BE49-F238E27FC236}">
                <a16:creationId xmlns:a16="http://schemas.microsoft.com/office/drawing/2014/main" id="{40FDDC17-DD57-974E-BE53-C9645BB7CE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B96D9-FEC5-A641-AE5A-7BA1FE895152}" type="slidenum">
              <a:rPr lang="de-DE" smtClean="0"/>
              <a:t>‹Nr.›</a:t>
            </a:fld>
            <a:endParaRPr lang="de-DE"/>
          </a:p>
        </p:txBody>
      </p:sp>
      <p:sp>
        <p:nvSpPr>
          <p:cNvPr id="7" name="Rechteck 6">
            <a:extLst>
              <a:ext uri="{FF2B5EF4-FFF2-40B4-BE49-F238E27FC236}">
                <a16:creationId xmlns:a16="http://schemas.microsoft.com/office/drawing/2014/main" id="{6A20DE5E-4C6A-0745-B0AE-2254631114A0}"/>
              </a:ext>
            </a:extLst>
          </p:cNvPr>
          <p:cNvSpPr/>
          <p:nvPr userDrawn="1"/>
        </p:nvSpPr>
        <p:spPr>
          <a:xfrm>
            <a:off x="1968456" y="1580200"/>
            <a:ext cx="2447427" cy="3891775"/>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8" name="Rechteck 7">
            <a:extLst>
              <a:ext uri="{FF2B5EF4-FFF2-40B4-BE49-F238E27FC236}">
                <a16:creationId xmlns:a16="http://schemas.microsoft.com/office/drawing/2014/main" id="{9303DB1D-7344-2148-B841-C60F6E62E286}"/>
              </a:ext>
            </a:extLst>
          </p:cNvPr>
          <p:cNvSpPr/>
          <p:nvPr userDrawn="1"/>
        </p:nvSpPr>
        <p:spPr>
          <a:xfrm>
            <a:off x="4415883" y="2594295"/>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9" name="Rechteck 8">
            <a:extLst>
              <a:ext uri="{FF2B5EF4-FFF2-40B4-BE49-F238E27FC236}">
                <a16:creationId xmlns:a16="http://schemas.microsoft.com/office/drawing/2014/main" id="{99675301-D8B9-C24D-8E0B-3002C2BA0CF1}"/>
              </a:ext>
            </a:extLst>
          </p:cNvPr>
          <p:cNvSpPr/>
          <p:nvPr userDrawn="1"/>
        </p:nvSpPr>
        <p:spPr>
          <a:xfrm>
            <a:off x="4415883" y="3739598"/>
            <a:ext cx="535259" cy="5241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0" name="Rechteck 9">
            <a:extLst>
              <a:ext uri="{FF2B5EF4-FFF2-40B4-BE49-F238E27FC236}">
                <a16:creationId xmlns:a16="http://schemas.microsoft.com/office/drawing/2014/main" id="{4C10B4DC-56AB-7340-9DA6-0034DDFD2095}"/>
              </a:ext>
            </a:extLst>
          </p:cNvPr>
          <p:cNvSpPr/>
          <p:nvPr userDrawn="1"/>
        </p:nvSpPr>
        <p:spPr>
          <a:xfrm>
            <a:off x="2924539" y="5471975"/>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1" name="Rechteck 10">
            <a:extLst>
              <a:ext uri="{FF2B5EF4-FFF2-40B4-BE49-F238E27FC236}">
                <a16:creationId xmlns:a16="http://schemas.microsoft.com/office/drawing/2014/main" id="{86CF7DD1-A153-724D-A72B-612A6FE1D5F7}"/>
              </a:ext>
            </a:extLst>
          </p:cNvPr>
          <p:cNvSpPr/>
          <p:nvPr userDrawn="1"/>
        </p:nvSpPr>
        <p:spPr>
          <a:xfrm>
            <a:off x="2924538" y="1056092"/>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2" name="Rechteck 11">
            <a:extLst>
              <a:ext uri="{FF2B5EF4-FFF2-40B4-BE49-F238E27FC236}">
                <a16:creationId xmlns:a16="http://schemas.microsoft.com/office/drawing/2014/main" id="{A996F331-4A4C-3348-BFFB-6602A2215BF3}"/>
              </a:ext>
            </a:extLst>
          </p:cNvPr>
          <p:cNvSpPr/>
          <p:nvPr userDrawn="1"/>
        </p:nvSpPr>
        <p:spPr>
          <a:xfrm>
            <a:off x="1433196" y="4266341"/>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3" name="Rechteck 12">
            <a:extLst>
              <a:ext uri="{FF2B5EF4-FFF2-40B4-BE49-F238E27FC236}">
                <a16:creationId xmlns:a16="http://schemas.microsoft.com/office/drawing/2014/main" id="{10B2B7C5-4CA0-574C-902B-31C0FFBB48FF}"/>
              </a:ext>
            </a:extLst>
          </p:cNvPr>
          <p:cNvSpPr/>
          <p:nvPr userDrawn="1"/>
        </p:nvSpPr>
        <p:spPr>
          <a:xfrm>
            <a:off x="1433196" y="3162346"/>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A585D171-0700-1045-898E-7FB4D759B88B}"/>
              </a:ext>
            </a:extLst>
          </p:cNvPr>
          <p:cNvSpPr/>
          <p:nvPr userDrawn="1"/>
        </p:nvSpPr>
        <p:spPr>
          <a:xfrm>
            <a:off x="1433196" y="2114130"/>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Textfeld 14">
            <a:extLst>
              <a:ext uri="{FF2B5EF4-FFF2-40B4-BE49-F238E27FC236}">
                <a16:creationId xmlns:a16="http://schemas.microsoft.com/office/drawing/2014/main" id="{A133B9CD-AB8A-124B-8DB4-9D6627F995D4}"/>
              </a:ext>
            </a:extLst>
          </p:cNvPr>
          <p:cNvSpPr txBox="1"/>
          <p:nvPr userDrawn="1"/>
        </p:nvSpPr>
        <p:spPr>
          <a:xfrm>
            <a:off x="4415883" y="2710155"/>
            <a:ext cx="723900" cy="292388"/>
          </a:xfrm>
          <a:prstGeom prst="rect">
            <a:avLst/>
          </a:prstGeom>
          <a:noFill/>
        </p:spPr>
        <p:txBody>
          <a:bodyPr wrap="square" rtlCol="0">
            <a:spAutoFit/>
          </a:bodyPr>
          <a:lstStyle/>
          <a:p>
            <a:r>
              <a:rPr lang="de-DE" sz="1300" cap="small" baseline="0"/>
              <a:t>Menü</a:t>
            </a:r>
          </a:p>
        </p:txBody>
      </p:sp>
      <p:sp>
        <p:nvSpPr>
          <p:cNvPr id="16" name="Rechteck 15">
            <a:extLst>
              <a:ext uri="{FF2B5EF4-FFF2-40B4-BE49-F238E27FC236}">
                <a16:creationId xmlns:a16="http://schemas.microsoft.com/office/drawing/2014/main" id="{B871DA34-4595-044E-8FF0-D614DECFA40A}"/>
              </a:ext>
            </a:extLst>
          </p:cNvPr>
          <p:cNvSpPr/>
          <p:nvPr userDrawn="1"/>
        </p:nvSpPr>
        <p:spPr>
          <a:xfrm>
            <a:off x="4415883" y="3739598"/>
            <a:ext cx="535259" cy="52410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de-DE" sz="1200" cap="small" baseline="0"/>
              <a:t>Einst.</a:t>
            </a:r>
          </a:p>
        </p:txBody>
      </p:sp>
      <p:pic>
        <p:nvPicPr>
          <p:cNvPr id="23" name="Grafik 22" descr="Zurück">
            <a:extLst>
              <a:ext uri="{FF2B5EF4-FFF2-40B4-BE49-F238E27FC236}">
                <a16:creationId xmlns:a16="http://schemas.microsoft.com/office/drawing/2014/main" id="{FE1CDF24-7BFC-EF46-9B81-6E4465761468}"/>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2924537" y="1029237"/>
            <a:ext cx="535259" cy="535259"/>
          </a:xfrm>
          <a:prstGeom prst="rect">
            <a:avLst/>
          </a:prstGeom>
        </p:spPr>
      </p:pic>
      <p:pic>
        <p:nvPicPr>
          <p:cNvPr id="27" name="Grafik 26" descr="Caretzeichen nach unten">
            <a:extLst>
              <a:ext uri="{FF2B5EF4-FFF2-40B4-BE49-F238E27FC236}">
                <a16:creationId xmlns:a16="http://schemas.microsoft.com/office/drawing/2014/main" id="{BBAE4721-AA2B-4C47-AB17-827906E825F0}"/>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2924537" y="5487679"/>
            <a:ext cx="524108" cy="524108"/>
          </a:xfrm>
          <a:prstGeom prst="rect">
            <a:avLst/>
          </a:prstGeom>
        </p:spPr>
      </p:pic>
    </p:spTree>
    <p:extLst>
      <p:ext uri="{BB962C8B-B14F-4D97-AF65-F5344CB8AC3E}">
        <p14:creationId xmlns:p14="http://schemas.microsoft.com/office/powerpoint/2010/main" val="3612493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 Target="slide15.xml"/><Relationship Id="rId7" Type="http://schemas.openxmlformats.org/officeDocument/2006/relationships/image" Target="../media/image3.png"/><Relationship Id="rId2" Type="http://schemas.openxmlformats.org/officeDocument/2006/relationships/slide" Target="slide12.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11.xml"/><Relationship Id="rId4" Type="http://schemas.openxmlformats.org/officeDocument/2006/relationships/slide" Target="slide24.xml"/></Relationships>
</file>

<file path=ppt/slides/_rels/slide100.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1.xml"/><Relationship Id="rId5" Type="http://schemas.openxmlformats.org/officeDocument/2006/relationships/slide" Target="slide102.xml"/><Relationship Id="rId4" Type="http://schemas.openxmlformats.org/officeDocument/2006/relationships/slide" Target="slide88.xml"/></Relationships>
</file>

<file path=ppt/slides/_rels/slide10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100.xml"/><Relationship Id="rId4" Type="http://schemas.openxmlformats.org/officeDocument/2006/relationships/slide" Target="slide88.xml"/></Relationships>
</file>

<file path=ppt/slides/_rels/slide10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100.xml"/><Relationship Id="rId4" Type="http://schemas.openxmlformats.org/officeDocument/2006/relationships/slide" Target="slide88.xml"/></Relationships>
</file>

<file path=ppt/slides/_rels/slide103.xml.rels><?xml version="1.0" encoding="UTF-8" standalone="yes"?>
<Relationships xmlns="http://schemas.openxmlformats.org/package/2006/relationships"><Relationship Id="rId3" Type="http://schemas.openxmlformats.org/officeDocument/2006/relationships/slide" Target="slide105.xml"/><Relationship Id="rId2" Type="http://schemas.openxmlformats.org/officeDocument/2006/relationships/slide" Target="slide104.xml"/><Relationship Id="rId1" Type="http://schemas.openxmlformats.org/officeDocument/2006/relationships/slideLayout" Target="../slideLayouts/slideLayout2.xml"/><Relationship Id="rId6" Type="http://schemas.openxmlformats.org/officeDocument/2006/relationships/slide" Target="slide57.xml"/><Relationship Id="rId5" Type="http://schemas.openxmlformats.org/officeDocument/2006/relationships/slide" Target="slide5.xml"/><Relationship Id="rId4" Type="http://schemas.openxmlformats.org/officeDocument/2006/relationships/slide" Target="slide106.xml"/></Relationships>
</file>

<file path=ppt/slides/_rels/slide104.xml.rels><?xml version="1.0" encoding="UTF-8" standalone="yes"?>
<Relationships xmlns="http://schemas.openxmlformats.org/package/2006/relationships"><Relationship Id="rId2" Type="http://schemas.openxmlformats.org/officeDocument/2006/relationships/slide" Target="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customXml" Target="../ink/ink17.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image" Target="../media/image26.emf"/><Relationship Id="rId4" Type="http://schemas.openxmlformats.org/officeDocument/2006/relationships/customXml" Target="../ink/ink18.xml"/></Relationships>
</file>

<file path=ppt/slides/_rels/slide106.xml.rels><?xml version="1.0" encoding="UTF-8" standalone="yes"?>
<Relationships xmlns="http://schemas.openxmlformats.org/package/2006/relationships"><Relationship Id="rId3" Type="http://schemas.openxmlformats.org/officeDocument/2006/relationships/slide" Target="slide103.xml"/><Relationship Id="rId2" Type="http://schemas.openxmlformats.org/officeDocument/2006/relationships/slide" Target="slide107.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slide" Target="slide103.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8.xml"/><Relationship Id="rId7" Type="http://schemas.openxmlformats.org/officeDocument/2006/relationships/image" Target="../media/image4.svg"/><Relationship Id="rId2"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5.xml"/><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1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14.xml"/></Relationships>
</file>

<file path=ppt/slides/_rels/slide13.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0.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17.xml"/></Relationships>
</file>

<file path=ppt/slides/_rels/slide16.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0.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15.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9.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20.xml"/></Relationships>
</file>

<file path=ppt/slides/_rels/slide1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1.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8.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2.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11.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1.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image" Target="../media/image24.emf"/><Relationship Id="rId7" Type="http://schemas.openxmlformats.org/officeDocument/2006/relationships/slide" Target="slide35.xml"/><Relationship Id="rId12" Type="http://schemas.openxmlformats.org/officeDocument/2006/relationships/slide" Target="slide26.xml"/><Relationship Id="rId2" Type="http://schemas.openxmlformats.org/officeDocument/2006/relationships/customXml" Target="../ink/ink4.xml"/><Relationship Id="rId1" Type="http://schemas.openxmlformats.org/officeDocument/2006/relationships/slideLayout" Target="../slideLayouts/slideLayout2.xml"/><Relationship Id="rId6" Type="http://schemas.openxmlformats.org/officeDocument/2006/relationships/slide" Target="slide34.xml"/><Relationship Id="rId11" Type="http://schemas.openxmlformats.org/officeDocument/2006/relationships/slide" Target="slide5.xml"/><Relationship Id="rId5" Type="http://schemas.openxmlformats.org/officeDocument/2006/relationships/slide" Target="slide33.xml"/><Relationship Id="rId10" Type="http://schemas.openxmlformats.org/officeDocument/2006/relationships/slide" Target="slide27.xml"/><Relationship Id="rId4" Type="http://schemas.openxmlformats.org/officeDocument/2006/relationships/slide" Target="slide32.xml"/><Relationship Id="rId9" Type="http://schemas.openxmlformats.org/officeDocument/2006/relationships/slide" Target="slide37.xml"/></Relationships>
</file>

<file path=ppt/slides/_rels/slide26.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customXml" Target="../ink/ink6.xml"/><Relationship Id="rId3" Type="http://schemas.openxmlformats.org/officeDocument/2006/relationships/slide" Target="slide33.xml"/><Relationship Id="rId7" Type="http://schemas.openxmlformats.org/officeDocument/2006/relationships/slide" Target="slide37.xml"/><Relationship Id="rId12" Type="http://schemas.openxmlformats.org/officeDocument/2006/relationships/image" Target="../media/image24.emf"/><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36.xml"/><Relationship Id="rId11" Type="http://schemas.openxmlformats.org/officeDocument/2006/relationships/customXml" Target="../ink/ink5.xml"/><Relationship Id="rId5" Type="http://schemas.openxmlformats.org/officeDocument/2006/relationships/slide" Target="slide35.xml"/><Relationship Id="rId10" Type="http://schemas.openxmlformats.org/officeDocument/2006/relationships/slide" Target="slide5.xml"/><Relationship Id="rId4" Type="http://schemas.openxmlformats.org/officeDocument/2006/relationships/slide" Target="slide34.xml"/><Relationship Id="rId9" Type="http://schemas.openxmlformats.org/officeDocument/2006/relationships/slide" Target="slide25.xml"/></Relationships>
</file>

<file path=ppt/slides/_rels/slide27.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slide" Target="slide33.xml"/><Relationship Id="rId7" Type="http://schemas.openxmlformats.org/officeDocument/2006/relationships/slide" Target="slide37.xml"/><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36.xml"/><Relationship Id="rId5" Type="http://schemas.openxmlformats.org/officeDocument/2006/relationships/slide" Target="slide35.xml"/><Relationship Id="rId10" Type="http://schemas.openxmlformats.org/officeDocument/2006/relationships/slide" Target="slide26.xml"/><Relationship Id="rId4" Type="http://schemas.openxmlformats.org/officeDocument/2006/relationships/slide" Target="slide34.xml"/><Relationship Id="rId9" Type="http://schemas.openxmlformats.org/officeDocument/2006/relationships/slide" Target="slide25.xml"/></Relationships>
</file>

<file path=ppt/slides/_rels/slide28.xml.rels><?xml version="1.0" encoding="UTF-8" standalone="yes"?>
<Relationships xmlns="http://schemas.openxmlformats.org/package/2006/relationships"><Relationship Id="rId8" Type="http://schemas.openxmlformats.org/officeDocument/2006/relationships/slide" Target="slide33.xml"/><Relationship Id="rId13" Type="http://schemas.openxmlformats.org/officeDocument/2006/relationships/slide" Target="slide27.xml"/><Relationship Id="rId3" Type="http://schemas.openxmlformats.org/officeDocument/2006/relationships/slide" Target="slide31.xml"/><Relationship Id="rId7" Type="http://schemas.openxmlformats.org/officeDocument/2006/relationships/slide" Target="slide32.xml"/><Relationship Id="rId12" Type="http://schemas.openxmlformats.org/officeDocument/2006/relationships/slide" Target="slide37.xml"/><Relationship Id="rId2" Type="http://schemas.openxmlformats.org/officeDocument/2006/relationships/slide" Target="slide30.xml"/><Relationship Id="rId16" Type="http://schemas.openxmlformats.org/officeDocument/2006/relationships/slide" Target="slide103.xml"/><Relationship Id="rId1" Type="http://schemas.openxmlformats.org/officeDocument/2006/relationships/slideLayout" Target="../slideLayouts/slideLayout2.xml"/><Relationship Id="rId6" Type="http://schemas.openxmlformats.org/officeDocument/2006/relationships/slide" Target="slide40.xml"/><Relationship Id="rId11" Type="http://schemas.openxmlformats.org/officeDocument/2006/relationships/slide" Target="slide36.xml"/><Relationship Id="rId5" Type="http://schemas.openxmlformats.org/officeDocument/2006/relationships/slide" Target="slide5.xml"/><Relationship Id="rId15" Type="http://schemas.openxmlformats.org/officeDocument/2006/relationships/slide" Target="slide26.xml"/><Relationship Id="rId10" Type="http://schemas.openxmlformats.org/officeDocument/2006/relationships/slide" Target="slide35.xml"/><Relationship Id="rId4" Type="http://schemas.openxmlformats.org/officeDocument/2006/relationships/slide" Target="slide29.xml"/><Relationship Id="rId9" Type="http://schemas.openxmlformats.org/officeDocument/2006/relationships/slide" Target="slide34.xml"/><Relationship Id="rId14" Type="http://schemas.openxmlformats.org/officeDocument/2006/relationships/slide" Target="slide25.xml"/></Relationships>
</file>

<file path=ppt/slides/_rels/slide29.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customXml" Target="../ink/ink7.xml"/><Relationship Id="rId1" Type="http://schemas.openxmlformats.org/officeDocument/2006/relationships/slideLayout" Target="../slideLayouts/slideLayout2.xml"/><Relationship Id="rId4" Type="http://schemas.openxmlformats.org/officeDocument/2006/relationships/slide" Target="slide38.xml"/></Relationships>
</file>

<file path=ppt/slides/_rels/slide3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customXml" Target="../ink/ink8.xml"/><Relationship Id="rId1" Type="http://schemas.openxmlformats.org/officeDocument/2006/relationships/slideLayout" Target="../slideLayouts/slideLayout2.xml"/><Relationship Id="rId4" Type="http://schemas.openxmlformats.org/officeDocument/2006/relationships/slide" Target="slide38.xml"/></Relationships>
</file>

<file path=ppt/slides/_rels/slide32.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slide" Target="slide38.xml"/><Relationship Id="rId3" Type="http://schemas.openxmlformats.org/officeDocument/2006/relationships/slide" Target="slide33.xml"/><Relationship Id="rId7" Type="http://schemas.openxmlformats.org/officeDocument/2006/relationships/slide" Target="slide37.xml"/><Relationship Id="rId12" Type="http://schemas.openxmlformats.org/officeDocument/2006/relationships/image" Target="../media/image24.emf"/><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36.xml"/><Relationship Id="rId11" Type="http://schemas.openxmlformats.org/officeDocument/2006/relationships/customXml" Target="../ink/ink9.xml"/><Relationship Id="rId5" Type="http://schemas.openxmlformats.org/officeDocument/2006/relationships/slide" Target="slide35.xml"/><Relationship Id="rId10" Type="http://schemas.openxmlformats.org/officeDocument/2006/relationships/slide" Target="slide26.xml"/><Relationship Id="rId4" Type="http://schemas.openxmlformats.org/officeDocument/2006/relationships/slide" Target="slide34.xml"/><Relationship Id="rId9" Type="http://schemas.openxmlformats.org/officeDocument/2006/relationships/slide" Target="slide25.xml"/></Relationships>
</file>

<file path=ppt/slides/_rels/slide33.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slide" Target="slide38.xml"/><Relationship Id="rId3" Type="http://schemas.openxmlformats.org/officeDocument/2006/relationships/slide" Target="slide33.xml"/><Relationship Id="rId7" Type="http://schemas.openxmlformats.org/officeDocument/2006/relationships/slide" Target="slide37.xml"/><Relationship Id="rId12" Type="http://schemas.openxmlformats.org/officeDocument/2006/relationships/image" Target="../media/image24.emf"/><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36.xml"/><Relationship Id="rId11" Type="http://schemas.openxmlformats.org/officeDocument/2006/relationships/customXml" Target="../ink/ink10.xml"/><Relationship Id="rId5" Type="http://schemas.openxmlformats.org/officeDocument/2006/relationships/slide" Target="slide35.xml"/><Relationship Id="rId10" Type="http://schemas.openxmlformats.org/officeDocument/2006/relationships/slide" Target="slide26.xml"/><Relationship Id="rId4" Type="http://schemas.openxmlformats.org/officeDocument/2006/relationships/slide" Target="slide34.xml"/><Relationship Id="rId9" Type="http://schemas.openxmlformats.org/officeDocument/2006/relationships/slide" Target="slide25.xml"/></Relationships>
</file>

<file path=ppt/slides/_rels/slide34.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slide" Target="slide38.xml"/><Relationship Id="rId3" Type="http://schemas.openxmlformats.org/officeDocument/2006/relationships/slide" Target="slide33.xml"/><Relationship Id="rId7" Type="http://schemas.openxmlformats.org/officeDocument/2006/relationships/slide" Target="slide37.xml"/><Relationship Id="rId12" Type="http://schemas.openxmlformats.org/officeDocument/2006/relationships/image" Target="../media/image24.emf"/><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36.xml"/><Relationship Id="rId11" Type="http://schemas.openxmlformats.org/officeDocument/2006/relationships/customXml" Target="../ink/ink11.xml"/><Relationship Id="rId5" Type="http://schemas.openxmlformats.org/officeDocument/2006/relationships/slide" Target="slide35.xml"/><Relationship Id="rId10" Type="http://schemas.openxmlformats.org/officeDocument/2006/relationships/slide" Target="slide26.xml"/><Relationship Id="rId4" Type="http://schemas.openxmlformats.org/officeDocument/2006/relationships/slide" Target="slide34.xml"/><Relationship Id="rId9" Type="http://schemas.openxmlformats.org/officeDocument/2006/relationships/slide" Target="slide25.xml"/></Relationships>
</file>

<file path=ppt/slides/_rels/slide35.xml.rels><?xml version="1.0" encoding="UTF-8" standalone="yes"?>
<Relationships xmlns="http://schemas.openxmlformats.org/package/2006/relationships"><Relationship Id="rId8" Type="http://schemas.openxmlformats.org/officeDocument/2006/relationships/slide" Target="slide27.xml"/><Relationship Id="rId13" Type="http://schemas.openxmlformats.org/officeDocument/2006/relationships/slide" Target="slide38.xml"/><Relationship Id="rId3" Type="http://schemas.openxmlformats.org/officeDocument/2006/relationships/slide" Target="slide33.xml"/><Relationship Id="rId7" Type="http://schemas.openxmlformats.org/officeDocument/2006/relationships/slide" Target="slide37.xml"/><Relationship Id="rId12" Type="http://schemas.openxmlformats.org/officeDocument/2006/relationships/image" Target="../media/image24.emf"/><Relationship Id="rId2"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36.xml"/><Relationship Id="rId11" Type="http://schemas.openxmlformats.org/officeDocument/2006/relationships/customXml" Target="../ink/ink12.xml"/><Relationship Id="rId5" Type="http://schemas.openxmlformats.org/officeDocument/2006/relationships/slide" Target="slide35.xml"/><Relationship Id="rId10" Type="http://schemas.openxmlformats.org/officeDocument/2006/relationships/slide" Target="slide26.xml"/><Relationship Id="rId4" Type="http://schemas.openxmlformats.org/officeDocument/2006/relationships/slide" Target="slide34.xml"/><Relationship Id="rId9" Type="http://schemas.openxmlformats.org/officeDocument/2006/relationships/slide" Target="slide25.xml"/></Relationships>
</file>

<file path=ppt/slides/_rels/slide36.xml.rels><?xml version="1.0" encoding="UTF-8" standalone="yes"?>
<Relationships xmlns="http://schemas.openxmlformats.org/package/2006/relationships"><Relationship Id="rId8" Type="http://schemas.openxmlformats.org/officeDocument/2006/relationships/slide" Target="slide37.xml"/><Relationship Id="rId13" Type="http://schemas.openxmlformats.org/officeDocument/2006/relationships/image" Target="../media/image24.emf"/><Relationship Id="rId3" Type="http://schemas.openxmlformats.org/officeDocument/2006/relationships/slide" Target="slide32.xml"/><Relationship Id="rId7" Type="http://schemas.openxmlformats.org/officeDocument/2006/relationships/slide" Target="slide36.xml"/><Relationship Id="rId12" Type="http://schemas.openxmlformats.org/officeDocument/2006/relationships/customXml" Target="../ink/ink13.xml"/><Relationship Id="rId2" Type="http://schemas.openxmlformats.org/officeDocument/2006/relationships/slide" Target="slide38.xml"/><Relationship Id="rId1" Type="http://schemas.openxmlformats.org/officeDocument/2006/relationships/slideLayout" Target="../slideLayouts/slideLayout2.xml"/><Relationship Id="rId6" Type="http://schemas.openxmlformats.org/officeDocument/2006/relationships/slide" Target="slide35.xml"/><Relationship Id="rId11" Type="http://schemas.openxmlformats.org/officeDocument/2006/relationships/slide" Target="slide26.xml"/><Relationship Id="rId5" Type="http://schemas.openxmlformats.org/officeDocument/2006/relationships/slide" Target="slide34.xml"/><Relationship Id="rId10" Type="http://schemas.openxmlformats.org/officeDocument/2006/relationships/slide" Target="slide25.xml"/><Relationship Id="rId4" Type="http://schemas.openxmlformats.org/officeDocument/2006/relationships/slide" Target="slide33.xml"/><Relationship Id="rId9" Type="http://schemas.openxmlformats.org/officeDocument/2006/relationships/slide" Target="slide27.xml"/></Relationships>
</file>

<file path=ppt/slides/_rels/slide37.xml.rels><?xml version="1.0" encoding="UTF-8" standalone="yes"?>
<Relationships xmlns="http://schemas.openxmlformats.org/package/2006/relationships"><Relationship Id="rId8" Type="http://schemas.openxmlformats.org/officeDocument/2006/relationships/slide" Target="slide37.xml"/><Relationship Id="rId13" Type="http://schemas.openxmlformats.org/officeDocument/2006/relationships/image" Target="../media/image24.emf"/><Relationship Id="rId3" Type="http://schemas.openxmlformats.org/officeDocument/2006/relationships/slide" Target="slide32.xml"/><Relationship Id="rId7" Type="http://schemas.openxmlformats.org/officeDocument/2006/relationships/slide" Target="slide36.xml"/><Relationship Id="rId12" Type="http://schemas.openxmlformats.org/officeDocument/2006/relationships/customXml" Target="../ink/ink14.xml"/><Relationship Id="rId2" Type="http://schemas.openxmlformats.org/officeDocument/2006/relationships/slide" Target="slide38.xml"/><Relationship Id="rId1" Type="http://schemas.openxmlformats.org/officeDocument/2006/relationships/slideLayout" Target="../slideLayouts/slideLayout2.xml"/><Relationship Id="rId6" Type="http://schemas.openxmlformats.org/officeDocument/2006/relationships/slide" Target="slide35.xml"/><Relationship Id="rId11" Type="http://schemas.openxmlformats.org/officeDocument/2006/relationships/slide" Target="slide26.xml"/><Relationship Id="rId5" Type="http://schemas.openxmlformats.org/officeDocument/2006/relationships/slide" Target="slide34.xml"/><Relationship Id="rId10" Type="http://schemas.openxmlformats.org/officeDocument/2006/relationships/slide" Target="slide25.xml"/><Relationship Id="rId4" Type="http://schemas.openxmlformats.org/officeDocument/2006/relationships/slide" Target="slide33.xml"/><Relationship Id="rId9" Type="http://schemas.openxmlformats.org/officeDocument/2006/relationships/slide" Target="slide27.xml"/></Relationships>
</file>

<file path=ppt/slides/_rels/slide38.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customXml" Target="../ink/ink15.xml"/><Relationship Id="rId1" Type="http://schemas.openxmlformats.org/officeDocument/2006/relationships/slideLayout" Target="../slideLayouts/slideLayout2.xml"/><Relationship Id="rId5" Type="http://schemas.openxmlformats.org/officeDocument/2006/relationships/slide" Target="slide39.xml"/><Relationship Id="rId4" Type="http://schemas.openxmlformats.org/officeDocument/2006/relationships/customXml" Target="../ink/ink16.xml"/></Relationships>
</file>

<file path=ppt/slides/_rels/slide39.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slide" Target="slide103.xml"/></Relationships>
</file>

<file path=ppt/slides/_rels/slide40.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28.xml"/></Relationships>
</file>

<file path=ppt/slides/_rels/slide41.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28.xml"/></Relationships>
</file>

<file path=ppt/slides/_rels/slide4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47.xml"/><Relationship Id="rId7" Type="http://schemas.openxmlformats.org/officeDocument/2006/relationships/slide" Target="slide28.xml"/><Relationship Id="rId2" Type="http://schemas.openxmlformats.org/officeDocument/2006/relationships/slide" Target="slide44.xml"/><Relationship Id="rId1" Type="http://schemas.openxmlformats.org/officeDocument/2006/relationships/slideLayout" Target="../slideLayouts/slideLayout2.xml"/><Relationship Id="rId6" Type="http://schemas.openxmlformats.org/officeDocument/2006/relationships/slide" Target="slide40.xml"/><Relationship Id="rId5" Type="http://schemas.openxmlformats.org/officeDocument/2006/relationships/slide" Target="slide43.xml"/><Relationship Id="rId4" Type="http://schemas.openxmlformats.org/officeDocument/2006/relationships/slide" Target="slide50.xml"/><Relationship Id="rId9" Type="http://schemas.openxmlformats.org/officeDocument/2006/relationships/image" Target="../media/image4.svg"/></Relationships>
</file>

<file path=ppt/slides/_rels/slide43.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 Target="slide54.xml"/><Relationship Id="rId7" Type="http://schemas.openxmlformats.org/officeDocument/2006/relationships/image" Target="../media/image3.png"/><Relationship Id="rId2" Type="http://schemas.openxmlformats.org/officeDocument/2006/relationships/slide" Target="slide53.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slide" Target="slide40.xml"/><Relationship Id="rId4" Type="http://schemas.openxmlformats.org/officeDocument/2006/relationships/slide" Target="slide42.xml"/></Relationships>
</file>

<file path=ppt/slides/_rels/slide44.xml.rels><?xml version="1.0" encoding="UTF-8" standalone="yes"?>
<Relationships xmlns="http://schemas.openxmlformats.org/package/2006/relationships"><Relationship Id="rId3" Type="http://schemas.openxmlformats.org/officeDocument/2006/relationships/slide" Target="slide42.xml"/><Relationship Id="rId7" Type="http://schemas.openxmlformats.org/officeDocument/2006/relationships/slide" Target="slide28.xml"/><Relationship Id="rId2" Type="http://schemas.openxmlformats.org/officeDocument/2006/relationships/slide" Target="slide45.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46.xml"/></Relationships>
</file>

<file path=ppt/slides/_rels/slide45.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slide" Target="slide44.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image" Target="../media/image4.svg"/><Relationship Id="rId4" Type="http://schemas.openxmlformats.org/officeDocument/2006/relationships/image" Target="../media/image3.pn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42.xml"/><Relationship Id="rId1" Type="http://schemas.openxmlformats.org/officeDocument/2006/relationships/slideLayout" Target="../slideLayouts/slideLayout2.xml"/><Relationship Id="rId5" Type="http://schemas.openxmlformats.org/officeDocument/2006/relationships/slide" Target="slide28.xml"/><Relationship Id="rId4" Type="http://schemas.openxmlformats.org/officeDocument/2006/relationships/image" Target="../media/image4.svg"/></Relationships>
</file>

<file path=ppt/slides/_rels/slide47.xml.rels><?xml version="1.0" encoding="UTF-8" standalone="yes"?>
<Relationships xmlns="http://schemas.openxmlformats.org/package/2006/relationships"><Relationship Id="rId3" Type="http://schemas.openxmlformats.org/officeDocument/2006/relationships/slide" Target="slide42.xml"/><Relationship Id="rId7" Type="http://schemas.openxmlformats.org/officeDocument/2006/relationships/slide" Target="slide28.xml"/><Relationship Id="rId2" Type="http://schemas.openxmlformats.org/officeDocument/2006/relationships/slide" Target="slide48.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49.xml"/></Relationships>
</file>

<file path=ppt/slides/_rels/slide48.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image" Target="../media/image4.svg"/><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slide" Target="slide47.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image" Target="../media/image4.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slide" Target="slide34.xml"/><Relationship Id="rId13" Type="http://schemas.openxmlformats.org/officeDocument/2006/relationships/slide" Target="slide25.xml"/><Relationship Id="rId3" Type="http://schemas.openxmlformats.org/officeDocument/2006/relationships/slide" Target="slide28.xml"/><Relationship Id="rId7" Type="http://schemas.openxmlformats.org/officeDocument/2006/relationships/slide" Target="slide33.xml"/><Relationship Id="rId12" Type="http://schemas.openxmlformats.org/officeDocument/2006/relationships/slide" Target="slide27.xml"/><Relationship Id="rId2" Type="http://schemas.openxmlformats.org/officeDocument/2006/relationships/slide" Target="slide9.xml"/><Relationship Id="rId1" Type="http://schemas.openxmlformats.org/officeDocument/2006/relationships/slideLayout" Target="../slideLayouts/slideLayout2.xml"/><Relationship Id="rId6" Type="http://schemas.openxmlformats.org/officeDocument/2006/relationships/slide" Target="slide32.xml"/><Relationship Id="rId11" Type="http://schemas.openxmlformats.org/officeDocument/2006/relationships/slide" Target="slide37.xml"/><Relationship Id="rId5" Type="http://schemas.openxmlformats.org/officeDocument/2006/relationships/slide" Target="slide6.xml"/><Relationship Id="rId15" Type="http://schemas.openxmlformats.org/officeDocument/2006/relationships/slide" Target="slide103.xml"/><Relationship Id="rId10" Type="http://schemas.openxmlformats.org/officeDocument/2006/relationships/slide" Target="slide36.xml"/><Relationship Id="rId4" Type="http://schemas.openxmlformats.org/officeDocument/2006/relationships/slide" Target="slide10.xml"/><Relationship Id="rId9" Type="http://schemas.openxmlformats.org/officeDocument/2006/relationships/slide" Target="slide35.xml"/><Relationship Id="rId14" Type="http://schemas.openxmlformats.org/officeDocument/2006/relationships/slide" Target="slide26.xml"/></Relationships>
</file>

<file path=ppt/slides/_rels/slide50.xml.rels><?xml version="1.0" encoding="UTF-8" standalone="yes"?>
<Relationships xmlns="http://schemas.openxmlformats.org/package/2006/relationships"><Relationship Id="rId3" Type="http://schemas.openxmlformats.org/officeDocument/2006/relationships/slide" Target="slide42.xml"/><Relationship Id="rId7" Type="http://schemas.openxmlformats.org/officeDocument/2006/relationships/slide" Target="slide28.xml"/><Relationship Id="rId2" Type="http://schemas.openxmlformats.org/officeDocument/2006/relationships/slide" Target="slide51.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5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0.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slide" Target="slide42.xml"/><Relationship Id="rId4" Type="http://schemas.openxmlformats.org/officeDocument/2006/relationships/image" Target="../media/image4.svg"/></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0.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slide" Target="slide42.xml"/><Relationship Id="rId4" Type="http://schemas.openxmlformats.org/officeDocument/2006/relationships/image" Target="../media/image4.svg"/></Relationships>
</file>

<file path=ppt/slides/_rels/slide5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3.xml"/><Relationship Id="rId1" Type="http://schemas.openxmlformats.org/officeDocument/2006/relationships/slideLayout" Target="../slideLayouts/slideLayout2.xml"/><Relationship Id="rId4" Type="http://schemas.openxmlformats.org/officeDocument/2006/relationships/slide" Target="slide28.xml"/></Relationships>
</file>

<file path=ppt/slides/_rels/slide54.xml.rels><?xml version="1.0" encoding="UTF-8" standalone="yes"?>
<Relationships xmlns="http://schemas.openxmlformats.org/package/2006/relationships"><Relationship Id="rId3" Type="http://schemas.openxmlformats.org/officeDocument/2006/relationships/slide" Target="slide43.xml"/><Relationship Id="rId7" Type="http://schemas.openxmlformats.org/officeDocument/2006/relationships/slide" Target="slide28.xml"/><Relationship Id="rId2" Type="http://schemas.openxmlformats.org/officeDocument/2006/relationships/slide" Target="slide55.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56.xml"/></Relationships>
</file>

<file path=ppt/slides/_rels/slide55.xml.rels><?xml version="1.0" encoding="UTF-8" standalone="yes"?>
<Relationships xmlns="http://schemas.openxmlformats.org/package/2006/relationships"><Relationship Id="rId3" Type="http://schemas.openxmlformats.org/officeDocument/2006/relationships/slide" Target="slide54.xml"/><Relationship Id="rId2" Type="http://schemas.openxmlformats.org/officeDocument/2006/relationships/slide" Target="slide43.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image" Target="../media/image4.svg"/><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slide" Target="slide54.xml"/><Relationship Id="rId1" Type="http://schemas.openxmlformats.org/officeDocument/2006/relationships/slideLayout" Target="../slideLayouts/slideLayout2.xml"/><Relationship Id="rId6" Type="http://schemas.openxmlformats.org/officeDocument/2006/relationships/slide" Target="slide28.xml"/><Relationship Id="rId5" Type="http://schemas.openxmlformats.org/officeDocument/2006/relationships/image" Target="../media/image4.svg"/><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64.xml"/><Relationship Id="rId7" Type="http://schemas.openxmlformats.org/officeDocument/2006/relationships/slide" Target="slide9.xml"/><Relationship Id="rId2" Type="http://schemas.openxmlformats.org/officeDocument/2006/relationships/slide" Target="slide61.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58.xml"/><Relationship Id="rId4" Type="http://schemas.openxmlformats.org/officeDocument/2006/relationships/slide" Target="slide67.xml"/><Relationship Id="rId9" Type="http://schemas.openxmlformats.org/officeDocument/2006/relationships/image" Target="../media/image4.svg"/></Relationships>
</file>

<file path=ppt/slides/_rels/slide5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73.xml"/><Relationship Id="rId7" Type="http://schemas.openxmlformats.org/officeDocument/2006/relationships/slide" Target="slide9.xml"/><Relationship Id="rId2" Type="http://schemas.openxmlformats.org/officeDocument/2006/relationships/slide" Target="slide70.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59.xml"/><Relationship Id="rId4" Type="http://schemas.openxmlformats.org/officeDocument/2006/relationships/slide" Target="slide76.xml"/><Relationship Id="rId9" Type="http://schemas.openxmlformats.org/officeDocument/2006/relationships/image" Target="../media/image4.svg"/></Relationships>
</file>

<file path=ppt/slides/_rels/slide59.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 Target="slide82.xml"/><Relationship Id="rId7" Type="http://schemas.openxmlformats.org/officeDocument/2006/relationships/image" Target="../media/image3.png"/><Relationship Id="rId2" Type="http://schemas.openxmlformats.org/officeDocument/2006/relationships/slide" Target="slide79.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60.xml"/><Relationship Id="rId4" Type="http://schemas.openxmlformats.org/officeDocument/2006/relationships/slide" Target="slide83.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slide" Target="slide7.xml"/><Relationship Id="rId4" Type="http://schemas.openxmlformats.org/officeDocument/2006/relationships/image" Target="../media/image24.emf"/></Relationships>
</file>

<file path=ppt/slides/_rels/slide60.xml.rels><?xml version="1.0" encoding="UTF-8" standalone="yes"?>
<Relationships xmlns="http://schemas.openxmlformats.org/package/2006/relationships"><Relationship Id="rId8" Type="http://schemas.openxmlformats.org/officeDocument/2006/relationships/slide" Target="slide88.xml"/><Relationship Id="rId3" Type="http://schemas.openxmlformats.org/officeDocument/2006/relationships/slide" Target="slide86.xml"/><Relationship Id="rId7" Type="http://schemas.openxmlformats.org/officeDocument/2006/relationships/image" Target="../media/image4.svg"/><Relationship Id="rId2" Type="http://schemas.openxmlformats.org/officeDocument/2006/relationships/slide" Target="slide8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103.xml"/><Relationship Id="rId4" Type="http://schemas.openxmlformats.org/officeDocument/2006/relationships/slide" Target="slide57.xml"/></Relationships>
</file>

<file path=ppt/slides/_rels/slide61.xml.rels><?xml version="1.0" encoding="UTF-8" standalone="yes"?>
<Relationships xmlns="http://schemas.openxmlformats.org/package/2006/relationships"><Relationship Id="rId3" Type="http://schemas.openxmlformats.org/officeDocument/2006/relationships/slide" Target="slide62.xml"/><Relationship Id="rId7" Type="http://schemas.openxmlformats.org/officeDocument/2006/relationships/slide" Target="slide103.xml"/><Relationship Id="rId2" Type="http://schemas.openxmlformats.org/officeDocument/2006/relationships/slide" Target="slide6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57.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1.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57.xml"/><Relationship Id="rId4" Type="http://schemas.openxmlformats.org/officeDocument/2006/relationships/image" Target="../media/image4.svg"/></Relationships>
</file>

<file path=ppt/slides/_rels/slide63.xml.rels><?xml version="1.0" encoding="UTF-8" standalone="yes"?>
<Relationships xmlns="http://schemas.openxmlformats.org/package/2006/relationships"><Relationship Id="rId3" Type="http://schemas.openxmlformats.org/officeDocument/2006/relationships/slide" Target="slide61.xml"/><Relationship Id="rId2" Type="http://schemas.openxmlformats.org/officeDocument/2006/relationships/slide" Target="slide57.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image" Target="../media/image4.svg"/><Relationship Id="rId4" Type="http://schemas.openxmlformats.org/officeDocument/2006/relationships/image" Target="../media/image3.png"/></Relationships>
</file>

<file path=ppt/slides/_rels/slide64.xml.rels><?xml version="1.0" encoding="UTF-8" standalone="yes"?>
<Relationships xmlns="http://schemas.openxmlformats.org/package/2006/relationships"><Relationship Id="rId3" Type="http://schemas.openxmlformats.org/officeDocument/2006/relationships/slide" Target="slide57.xml"/><Relationship Id="rId7" Type="http://schemas.openxmlformats.org/officeDocument/2006/relationships/slide" Target="slide103.xml"/><Relationship Id="rId2" Type="http://schemas.openxmlformats.org/officeDocument/2006/relationships/slide" Target="slide66.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65.xml"/></Relationships>
</file>

<file path=ppt/slides/_rels/slide6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64.xml"/><Relationship Id="rId4" Type="http://schemas.openxmlformats.org/officeDocument/2006/relationships/slide" Target="slide57.xml"/></Relationships>
</file>

<file path=ppt/slides/_rels/slide6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64.xml"/><Relationship Id="rId4" Type="http://schemas.openxmlformats.org/officeDocument/2006/relationships/slide" Target="slide57.xml"/></Relationships>
</file>

<file path=ppt/slides/_rels/slide67.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69.xml"/><Relationship Id="rId5" Type="http://schemas.openxmlformats.org/officeDocument/2006/relationships/slide" Target="slide68.xml"/><Relationship Id="rId4" Type="http://schemas.openxmlformats.org/officeDocument/2006/relationships/slide" Target="slide57.xml"/></Relationships>
</file>

<file path=ppt/slides/_rels/slide6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67.xml"/><Relationship Id="rId4" Type="http://schemas.openxmlformats.org/officeDocument/2006/relationships/slide" Target="slide57.xml"/></Relationships>
</file>

<file path=ppt/slides/_rels/slide6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67.xml"/><Relationship Id="rId4" Type="http://schemas.openxmlformats.org/officeDocument/2006/relationships/slide" Target="slide57.xml"/></Relationships>
</file>

<file path=ppt/slides/_rels/slide7.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customXml" Target="../ink/ink2.xml"/><Relationship Id="rId1" Type="http://schemas.openxmlformats.org/officeDocument/2006/relationships/slideLayout" Target="../slideLayouts/slideLayout2.xml"/><Relationship Id="rId5" Type="http://schemas.openxmlformats.org/officeDocument/2006/relationships/slide" Target="slide8.xml"/><Relationship Id="rId4" Type="http://schemas.openxmlformats.org/officeDocument/2006/relationships/customXml" Target="../ink/ink3.xml"/></Relationships>
</file>

<file path=ppt/slides/_rels/slide70.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72.xml"/><Relationship Id="rId5" Type="http://schemas.openxmlformats.org/officeDocument/2006/relationships/slide" Target="slide71.xml"/><Relationship Id="rId4" Type="http://schemas.openxmlformats.org/officeDocument/2006/relationships/slide" Target="slide58.xml"/></Relationships>
</file>

<file path=ppt/slides/_rels/slide7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70.xml"/><Relationship Id="rId4" Type="http://schemas.openxmlformats.org/officeDocument/2006/relationships/slide" Target="slide58.xml"/></Relationships>
</file>

<file path=ppt/slides/_rels/slide7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58.xml"/><Relationship Id="rId4" Type="http://schemas.openxmlformats.org/officeDocument/2006/relationships/slide" Target="slide70.xml"/></Relationships>
</file>

<file path=ppt/slides/_rels/slide73.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75.xml"/><Relationship Id="rId5" Type="http://schemas.openxmlformats.org/officeDocument/2006/relationships/slide" Target="slide58.xml"/><Relationship Id="rId4" Type="http://schemas.openxmlformats.org/officeDocument/2006/relationships/slide" Target="slide74.xml"/></Relationships>
</file>

<file path=ppt/slides/_rels/slide7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73.xml"/><Relationship Id="rId4" Type="http://schemas.openxmlformats.org/officeDocument/2006/relationships/slide" Target="slide58.xml"/></Relationships>
</file>

<file path=ppt/slides/_rels/slide7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73.xml"/><Relationship Id="rId4" Type="http://schemas.openxmlformats.org/officeDocument/2006/relationships/slide" Target="slide58.xml"/></Relationships>
</file>

<file path=ppt/slides/_rels/slide76.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78.xml"/><Relationship Id="rId5" Type="http://schemas.openxmlformats.org/officeDocument/2006/relationships/slide" Target="slide77.xml"/><Relationship Id="rId4" Type="http://schemas.openxmlformats.org/officeDocument/2006/relationships/slide" Target="slide58.xml"/></Relationships>
</file>

<file path=ppt/slides/_rels/slide77.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76.xml"/><Relationship Id="rId5" Type="http://schemas.openxmlformats.org/officeDocument/2006/relationships/slide" Target="slide73.xml"/><Relationship Id="rId4" Type="http://schemas.openxmlformats.org/officeDocument/2006/relationships/slide" Target="slide58.xml"/></Relationships>
</file>

<file path=ppt/slides/_rels/slide7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76.xml"/><Relationship Id="rId4" Type="http://schemas.openxmlformats.org/officeDocument/2006/relationships/slide" Target="slide58.xml"/></Relationships>
</file>

<file path=ppt/slides/_rels/slide79.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81.xml"/><Relationship Id="rId5" Type="http://schemas.openxmlformats.org/officeDocument/2006/relationships/slide" Target="slide80.xml"/><Relationship Id="rId4" Type="http://schemas.openxmlformats.org/officeDocument/2006/relationships/slide" Target="slide59.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79.xml"/><Relationship Id="rId4" Type="http://schemas.openxmlformats.org/officeDocument/2006/relationships/slide" Target="slide59.xml"/></Relationships>
</file>

<file path=ppt/slides/_rels/slide8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59.xml"/><Relationship Id="rId4" Type="http://schemas.openxmlformats.org/officeDocument/2006/relationships/slide" Target="slide79.xml"/></Relationships>
</file>

<file path=ppt/slides/_rels/slide8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59.xml"/><Relationship Id="rId1" Type="http://schemas.openxmlformats.org/officeDocument/2006/relationships/slideLayout" Target="../slideLayouts/slideLayout2.xml"/><Relationship Id="rId4" Type="http://schemas.openxmlformats.org/officeDocument/2006/relationships/slide" Target="slide103.xml"/></Relationships>
</file>

<file path=ppt/slides/_rels/slide83.xml.rels><?xml version="1.0" encoding="UTF-8" standalone="yes"?>
<Relationships xmlns="http://schemas.openxmlformats.org/package/2006/relationships"><Relationship Id="rId2" Type="http://schemas.openxmlformats.org/officeDocument/2006/relationships/slide" Target="slide10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slide" Target="slide8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slide" Target="slide79.xml"/><Relationship Id="rId1" Type="http://schemas.openxmlformats.org/officeDocument/2006/relationships/slideLayout" Target="../slideLayouts/slideLayout2.xml"/><Relationship Id="rId5" Type="http://schemas.openxmlformats.org/officeDocument/2006/relationships/slide" Target="slide103.xml"/><Relationship Id="rId4" Type="http://schemas.openxmlformats.org/officeDocument/2006/relationships/slide" Target="slide84.xml"/></Relationships>
</file>

<file path=ppt/slides/_rels/slide86.xml.rels><?xml version="1.0" encoding="UTF-8" standalone="yes"?>
<Relationships xmlns="http://schemas.openxmlformats.org/package/2006/relationships"><Relationship Id="rId3" Type="http://schemas.openxmlformats.org/officeDocument/2006/relationships/slide" Target="slide60.xml"/><Relationship Id="rId2" Type="http://schemas.openxmlformats.org/officeDocument/2006/relationships/slide" Target="slide87.xml"/><Relationship Id="rId1" Type="http://schemas.openxmlformats.org/officeDocument/2006/relationships/slideLayout" Target="../slideLayouts/slideLayout2.xml"/><Relationship Id="rId4" Type="http://schemas.openxmlformats.org/officeDocument/2006/relationships/slide" Target="slide103.xml"/></Relationships>
</file>

<file path=ppt/slides/_rels/slide87.xml.rels><?xml version="1.0" encoding="UTF-8" standalone="yes"?>
<Relationships xmlns="http://schemas.openxmlformats.org/package/2006/relationships"><Relationship Id="rId3" Type="http://schemas.openxmlformats.org/officeDocument/2006/relationships/slide" Target="slide103.xml"/><Relationship Id="rId2" Type="http://schemas.openxmlformats.org/officeDocument/2006/relationships/slide" Target="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 Target="slide100.xml"/><Relationship Id="rId7" Type="http://schemas.openxmlformats.org/officeDocument/2006/relationships/image" Target="../media/image3.png"/><Relationship Id="rId2" Type="http://schemas.openxmlformats.org/officeDocument/2006/relationships/slide" Target="slide60.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97.xml"/><Relationship Id="rId4" Type="http://schemas.openxmlformats.org/officeDocument/2006/relationships/slide" Target="slide94.xml"/><Relationship Id="rId9" Type="http://schemas.openxmlformats.org/officeDocument/2006/relationships/slide" Target="slide89.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60.xml"/><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90.xml"/><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5.xml"/><Relationship Id="rId1" Type="http://schemas.openxmlformats.org/officeDocument/2006/relationships/slideLayout" Target="../slideLayouts/slideLayout2.xml"/><Relationship Id="rId4" Type="http://schemas.openxmlformats.org/officeDocument/2006/relationships/slide" Target="slide103.xml"/></Relationships>
</file>

<file path=ppt/slides/_rels/slide90.xml.rels><?xml version="1.0" encoding="UTF-8" standalone="yes"?>
<Relationships xmlns="http://schemas.openxmlformats.org/package/2006/relationships"><Relationship Id="rId3" Type="http://schemas.openxmlformats.org/officeDocument/2006/relationships/slide" Target="slide93.xml"/><Relationship Id="rId7" Type="http://schemas.openxmlformats.org/officeDocument/2006/relationships/slide" Target="slide103.xml"/><Relationship Id="rId2" Type="http://schemas.openxmlformats.org/officeDocument/2006/relationships/slide" Target="slide60.xml"/><Relationship Id="rId1" Type="http://schemas.openxmlformats.org/officeDocument/2006/relationships/slideLayout" Target="../slideLayouts/slideLayout2.xml"/><Relationship Id="rId6" Type="http://schemas.openxmlformats.org/officeDocument/2006/relationships/slide" Target="slide91.xml"/><Relationship Id="rId5" Type="http://schemas.openxmlformats.org/officeDocument/2006/relationships/image" Target="../media/image4.svg"/><Relationship Id="rId4" Type="http://schemas.openxmlformats.org/officeDocument/2006/relationships/image" Target="../media/image3.png"/></Relationships>
</file>

<file path=ppt/slides/_rels/slide91.xml.rels><?xml version="1.0" encoding="UTF-8" standalone="yes"?>
<Relationships xmlns="http://schemas.openxmlformats.org/package/2006/relationships"><Relationship Id="rId3" Type="http://schemas.openxmlformats.org/officeDocument/2006/relationships/slide" Target="slide93.xml"/><Relationship Id="rId7" Type="http://schemas.openxmlformats.org/officeDocument/2006/relationships/slide" Target="slide103.xml"/><Relationship Id="rId2" Type="http://schemas.openxmlformats.org/officeDocument/2006/relationships/slide" Target="slide60.xml"/><Relationship Id="rId1" Type="http://schemas.openxmlformats.org/officeDocument/2006/relationships/slideLayout" Target="../slideLayouts/slideLayout2.xml"/><Relationship Id="rId6" Type="http://schemas.openxmlformats.org/officeDocument/2006/relationships/slide" Target="slide92.xml"/><Relationship Id="rId5" Type="http://schemas.openxmlformats.org/officeDocument/2006/relationships/image" Target="../media/image4.svg"/><Relationship Id="rId4" Type="http://schemas.openxmlformats.org/officeDocument/2006/relationships/image" Target="../media/image3.png"/></Relationships>
</file>

<file path=ppt/slides/_rels/slide92.xml.rels><?xml version="1.0" encoding="UTF-8" standalone="yes"?>
<Relationships xmlns="http://schemas.openxmlformats.org/package/2006/relationships"><Relationship Id="rId3" Type="http://schemas.openxmlformats.org/officeDocument/2006/relationships/slide" Target="slide93.xml"/><Relationship Id="rId7" Type="http://schemas.openxmlformats.org/officeDocument/2006/relationships/slide" Target="slide103.xml"/><Relationship Id="rId2" Type="http://schemas.openxmlformats.org/officeDocument/2006/relationships/slide" Target="slide60.xml"/><Relationship Id="rId1" Type="http://schemas.openxmlformats.org/officeDocument/2006/relationships/slideLayout" Target="../slideLayouts/slideLayout2.xml"/><Relationship Id="rId6" Type="http://schemas.openxmlformats.org/officeDocument/2006/relationships/slide" Target="slide88.xml"/><Relationship Id="rId5" Type="http://schemas.openxmlformats.org/officeDocument/2006/relationships/image" Target="../media/image4.svg"/><Relationship Id="rId4" Type="http://schemas.openxmlformats.org/officeDocument/2006/relationships/image" Target="../media/image3.png"/></Relationships>
</file>

<file path=ppt/slides/_rels/slide93.xml.rels><?xml version="1.0" encoding="UTF-8" standalone="yes"?>
<Relationships xmlns="http://schemas.openxmlformats.org/package/2006/relationships"><Relationship Id="rId8" Type="http://schemas.openxmlformats.org/officeDocument/2006/relationships/slide" Target="slide103.xml"/><Relationship Id="rId3" Type="http://schemas.openxmlformats.org/officeDocument/2006/relationships/slide" Target="slide92.xml"/><Relationship Id="rId7" Type="http://schemas.openxmlformats.org/officeDocument/2006/relationships/slide" Target="slide88.xml"/><Relationship Id="rId2" Type="http://schemas.openxmlformats.org/officeDocument/2006/relationships/slide" Target="slide60.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 Target="slide93.xml"/></Relationships>
</file>

<file path=ppt/slides/_rels/slide94.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95.xml"/><Relationship Id="rId5" Type="http://schemas.openxmlformats.org/officeDocument/2006/relationships/slide" Target="slide96.xml"/><Relationship Id="rId4" Type="http://schemas.openxmlformats.org/officeDocument/2006/relationships/slide" Target="slide88.xml"/></Relationships>
</file>

<file path=ppt/slides/_rels/slide9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94.xml"/><Relationship Id="rId4" Type="http://schemas.openxmlformats.org/officeDocument/2006/relationships/slide" Target="slide88.xml"/></Relationships>
</file>

<file path=ppt/slides/_rels/slide9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94.xml"/><Relationship Id="rId4" Type="http://schemas.openxmlformats.org/officeDocument/2006/relationships/slide" Target="slide88.xml"/></Relationships>
</file>

<file path=ppt/slides/_rels/slide97.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slide" Target="slide10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98.xml"/><Relationship Id="rId5" Type="http://schemas.openxmlformats.org/officeDocument/2006/relationships/slide" Target="slide99.xml"/><Relationship Id="rId4" Type="http://schemas.openxmlformats.org/officeDocument/2006/relationships/slide" Target="slide88.xml"/></Relationships>
</file>

<file path=ppt/slides/_rels/slide9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97.xml"/><Relationship Id="rId4" Type="http://schemas.openxmlformats.org/officeDocument/2006/relationships/slide" Target="slide88.xml"/></Relationships>
</file>

<file path=ppt/slides/_rels/slide9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 Target="slide103.xml"/><Relationship Id="rId5" Type="http://schemas.openxmlformats.org/officeDocument/2006/relationships/slide" Target="slide97.xml"/><Relationship Id="rId4" Type="http://schemas.openxmlformats.org/officeDocument/2006/relationships/slide" Target="slide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4C718C4D-13C4-6845-B845-0D727DF982C5}"/>
              </a:ext>
            </a:extLst>
          </p:cNvPr>
          <p:cNvPicPr>
            <a:picLocks noChangeAspect="1"/>
          </p:cNvPicPr>
          <p:nvPr/>
        </p:nvPicPr>
        <p:blipFill rotWithShape="1">
          <a:blip r:embed="rId2"/>
          <a:srcRect t="9478"/>
          <a:stretch/>
        </p:blipFill>
        <p:spPr>
          <a:xfrm>
            <a:off x="1021080" y="1030288"/>
            <a:ext cx="4071620" cy="5230812"/>
          </a:xfrm>
          <a:prstGeom prst="rect">
            <a:avLst/>
          </a:prstGeom>
        </p:spPr>
      </p:pic>
      <p:sp>
        <p:nvSpPr>
          <p:cNvPr id="2" name="Titel 1">
            <a:extLst>
              <a:ext uri="{FF2B5EF4-FFF2-40B4-BE49-F238E27FC236}">
                <a16:creationId xmlns:a16="http://schemas.microsoft.com/office/drawing/2014/main" id="{6D1C3586-C02A-1B4B-BC4D-D559AF860612}"/>
              </a:ext>
            </a:extLst>
          </p:cNvPr>
          <p:cNvSpPr>
            <a:spLocks noGrp="1"/>
          </p:cNvSpPr>
          <p:nvPr>
            <p:ph type="ctrTitle"/>
          </p:nvPr>
        </p:nvSpPr>
        <p:spPr/>
        <p:txBody>
          <a:bodyPr/>
          <a:lstStyle/>
          <a:p>
            <a:r>
              <a:rPr lang="de-DE" dirty="0"/>
              <a:t>Bedienkonzept Espressomaschine</a:t>
            </a:r>
          </a:p>
        </p:txBody>
      </p:sp>
      <p:sp>
        <p:nvSpPr>
          <p:cNvPr id="6" name="Untertitel 5">
            <a:extLst>
              <a:ext uri="{FF2B5EF4-FFF2-40B4-BE49-F238E27FC236}">
                <a16:creationId xmlns:a16="http://schemas.microsoft.com/office/drawing/2014/main" id="{74735956-D02E-BA44-84BC-8B92DBF0EF7E}"/>
              </a:ext>
            </a:extLst>
          </p:cNvPr>
          <p:cNvSpPr>
            <a:spLocks noGrp="1"/>
          </p:cNvSpPr>
          <p:nvPr>
            <p:ph type="subTitle" idx="1"/>
          </p:nvPr>
        </p:nvSpPr>
        <p:spPr>
          <a:xfrm>
            <a:off x="1524000" y="3994418"/>
            <a:ext cx="9144000" cy="2056757"/>
          </a:xfrm>
        </p:spPr>
        <p:txBody>
          <a:bodyPr>
            <a:normAutofit/>
          </a:bodyPr>
          <a:lstStyle/>
          <a:p>
            <a:r>
              <a:rPr lang="de-DE" sz="2800" b="1" dirty="0"/>
              <a:t>Projektgruppe</a:t>
            </a:r>
          </a:p>
          <a:p>
            <a:r>
              <a:rPr lang="de-DE" sz="1800" dirty="0"/>
              <a:t>Anna Gutenberger</a:t>
            </a:r>
          </a:p>
          <a:p>
            <a:r>
              <a:rPr lang="de-DE" sz="1800" dirty="0"/>
              <a:t>Yasin Mahan</a:t>
            </a:r>
          </a:p>
          <a:p>
            <a:r>
              <a:rPr lang="de-DE" sz="1800" dirty="0"/>
              <a:t>Michael </a:t>
            </a:r>
            <a:r>
              <a:rPr lang="de-DE" sz="1800" dirty="0" err="1"/>
              <a:t>Spießl</a:t>
            </a:r>
            <a:endParaRPr lang="de-DE" sz="1800" dirty="0"/>
          </a:p>
          <a:p>
            <a:r>
              <a:rPr lang="de-DE" sz="1800" dirty="0"/>
              <a:t>Artur </a:t>
            </a:r>
            <a:r>
              <a:rPr lang="de-DE" sz="1800" dirty="0" err="1"/>
              <a:t>Tomczak</a:t>
            </a:r>
            <a:endParaRPr lang="de-DE" sz="2000" dirty="0"/>
          </a:p>
        </p:txBody>
      </p:sp>
      <p:pic>
        <p:nvPicPr>
          <p:cNvPr id="4" name="Grafik 3" descr="Ein Bild, das Zeichnung, Schild enthält.&#10;&#10;Automatisch generierte Beschreibung">
            <a:extLst>
              <a:ext uri="{FF2B5EF4-FFF2-40B4-BE49-F238E27FC236}">
                <a16:creationId xmlns:a16="http://schemas.microsoft.com/office/drawing/2014/main" id="{53627FFB-A14E-FB4C-B134-B4239A3F497C}"/>
              </a:ext>
            </a:extLst>
          </p:cNvPr>
          <p:cNvPicPr>
            <a:picLocks noChangeAspect="1"/>
          </p:cNvPicPr>
          <p:nvPr/>
        </p:nvPicPr>
        <p:blipFill>
          <a:blip r:embed="rId3"/>
          <a:stretch>
            <a:fillRect/>
          </a:stretch>
        </p:blipFill>
        <p:spPr>
          <a:xfrm>
            <a:off x="9776011" y="5452654"/>
            <a:ext cx="2268967" cy="1197041"/>
          </a:xfrm>
          <a:prstGeom prst="rect">
            <a:avLst/>
          </a:prstGeom>
        </p:spPr>
      </p:pic>
    </p:spTree>
    <p:extLst>
      <p:ext uri="{BB962C8B-B14F-4D97-AF65-F5344CB8AC3E}">
        <p14:creationId xmlns:p14="http://schemas.microsoft.com/office/powerpoint/2010/main" val="2803589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BBF90B-9711-8646-9227-8C6EE87101A6}"/>
              </a:ext>
            </a:extLst>
          </p:cNvPr>
          <p:cNvSpPr>
            <a:spLocks noGrp="1"/>
          </p:cNvSpPr>
          <p:nvPr>
            <p:ph type="title"/>
          </p:nvPr>
        </p:nvSpPr>
        <p:spPr/>
        <p:txBody>
          <a:bodyPr/>
          <a:lstStyle/>
          <a:p>
            <a:r>
              <a:rPr lang="de-DE"/>
              <a:t>Einstellungen Manuell 1</a:t>
            </a:r>
          </a:p>
        </p:txBody>
      </p:sp>
      <p:sp>
        <p:nvSpPr>
          <p:cNvPr id="3" name="Inhaltsplatzhalter 2">
            <a:extLst>
              <a:ext uri="{FF2B5EF4-FFF2-40B4-BE49-F238E27FC236}">
                <a16:creationId xmlns:a16="http://schemas.microsoft.com/office/drawing/2014/main" id="{CBA1DD78-28E8-D846-A3CA-A4D3E529E96E}"/>
              </a:ext>
            </a:extLst>
          </p:cNvPr>
          <p:cNvSpPr>
            <a:spLocks noGrp="1"/>
          </p:cNvSpPr>
          <p:nvPr>
            <p:ph idx="1"/>
          </p:nvPr>
        </p:nvSpPr>
        <p:spPr/>
        <p:txBody>
          <a:bodyPr>
            <a:normAutofit/>
          </a:bodyPr>
          <a:lstStyle/>
          <a:p>
            <a:r>
              <a:rPr lang="de-DE" dirty="0"/>
              <a:t>Seite 1 der Einstellungen im Modus Manuell. </a:t>
            </a:r>
          </a:p>
          <a:p>
            <a:r>
              <a:rPr lang="de-DE" dirty="0"/>
              <a:t>Die einzelnen Parameter können ausgewählt und dann verändert werden.</a:t>
            </a:r>
          </a:p>
          <a:p>
            <a:r>
              <a:rPr lang="de-DE" dirty="0"/>
              <a:t>Durch die Navigations-Taste kann zwischen den Seiten gewechselt werden.</a:t>
            </a:r>
          </a:p>
          <a:p>
            <a:endParaRPr lang="de-DE" dirty="0"/>
          </a:p>
        </p:txBody>
      </p:sp>
      <p:sp>
        <p:nvSpPr>
          <p:cNvPr id="4" name="Textfeld 3">
            <a:hlinkClick r:id="rId2" action="ppaction://hlinksldjump"/>
            <a:extLst>
              <a:ext uri="{FF2B5EF4-FFF2-40B4-BE49-F238E27FC236}">
                <a16:creationId xmlns:a16="http://schemas.microsoft.com/office/drawing/2014/main" id="{113ABAD8-1B82-404E-ADD9-AB1D8D7AAB19}"/>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8B6B5BD1-D82D-7E41-B09C-2897D94937EB}"/>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CAA1E60-0113-4145-9C1F-53A501122E77}"/>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5" action="ppaction://hlinksldjump"/>
            <a:extLst>
              <a:ext uri="{FF2B5EF4-FFF2-40B4-BE49-F238E27FC236}">
                <a16:creationId xmlns:a16="http://schemas.microsoft.com/office/drawing/2014/main" id="{3230A81C-D593-6B41-89E5-5F566D37FED2}"/>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887E969-3BDC-FE44-9E9D-08D8ABDDE62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hlinkClick r:id="rId6" action="ppaction://hlinksldjump"/>
            <a:extLst>
              <a:ext uri="{FF2B5EF4-FFF2-40B4-BE49-F238E27FC236}">
                <a16:creationId xmlns:a16="http://schemas.microsoft.com/office/drawing/2014/main" id="{958219B5-E866-3D46-8641-42AC7A0B049C}"/>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10" name="Textfeld 9">
            <a:extLst>
              <a:ext uri="{FF2B5EF4-FFF2-40B4-BE49-F238E27FC236}">
                <a16:creationId xmlns:a16="http://schemas.microsoft.com/office/drawing/2014/main" id="{6AB1453C-7DF5-904B-82D5-5B28E6AF2046}"/>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0A350A46-D3B7-4C42-8CF7-D0487E0504B6}"/>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2" name="Textfeld 11">
            <a:extLst>
              <a:ext uri="{FF2B5EF4-FFF2-40B4-BE49-F238E27FC236}">
                <a16:creationId xmlns:a16="http://schemas.microsoft.com/office/drawing/2014/main" id="{4D3E1059-3358-6645-8BDC-E209A6FF333A}"/>
              </a:ext>
            </a:extLst>
          </p:cNvPr>
          <p:cNvSpPr txBox="1"/>
          <p:nvPr/>
        </p:nvSpPr>
        <p:spPr>
          <a:xfrm>
            <a:off x="2134837" y="4334006"/>
            <a:ext cx="2221031" cy="369332"/>
          </a:xfrm>
          <a:prstGeom prst="rect">
            <a:avLst/>
          </a:prstGeom>
          <a:noFill/>
        </p:spPr>
        <p:txBody>
          <a:bodyPr wrap="square" rtlCol="0">
            <a:spAutoFit/>
          </a:bodyPr>
          <a:lstStyle/>
          <a:p>
            <a:r>
              <a:rPr lang="de-DE" err="1"/>
              <a:t>Preinfusionsmethode</a:t>
            </a:r>
            <a:endParaRPr lang="de-DE"/>
          </a:p>
        </p:txBody>
      </p:sp>
      <p:sp>
        <p:nvSpPr>
          <p:cNvPr id="13" name="Textfeld 12">
            <a:extLst>
              <a:ext uri="{FF2B5EF4-FFF2-40B4-BE49-F238E27FC236}">
                <a16:creationId xmlns:a16="http://schemas.microsoft.com/office/drawing/2014/main" id="{A9EE44E1-ED4C-4140-B677-CF9FC7C9F0D6}"/>
              </a:ext>
            </a:extLst>
          </p:cNvPr>
          <p:cNvSpPr txBox="1"/>
          <p:nvPr/>
        </p:nvSpPr>
        <p:spPr>
          <a:xfrm>
            <a:off x="2134838" y="2154662"/>
            <a:ext cx="1816266" cy="369332"/>
          </a:xfrm>
          <a:prstGeom prst="rect">
            <a:avLst/>
          </a:prstGeom>
          <a:noFill/>
        </p:spPr>
        <p:txBody>
          <a:bodyPr wrap="none" rtlCol="0">
            <a:spAutoFit/>
          </a:bodyPr>
          <a:lstStyle/>
          <a:p>
            <a:r>
              <a:rPr lang="de-DE"/>
              <a:t>Mischtemperatur</a:t>
            </a:r>
          </a:p>
        </p:txBody>
      </p:sp>
      <p:sp>
        <p:nvSpPr>
          <p:cNvPr id="14" name="Textfeld 13">
            <a:extLst>
              <a:ext uri="{FF2B5EF4-FFF2-40B4-BE49-F238E27FC236}">
                <a16:creationId xmlns:a16="http://schemas.microsoft.com/office/drawing/2014/main" id="{D52DE515-4D1B-F744-8150-7D2D39A240D2}"/>
              </a:ext>
            </a:extLst>
          </p:cNvPr>
          <p:cNvSpPr txBox="1"/>
          <p:nvPr/>
        </p:nvSpPr>
        <p:spPr>
          <a:xfrm>
            <a:off x="2134837" y="3244334"/>
            <a:ext cx="1542730" cy="369332"/>
          </a:xfrm>
          <a:prstGeom prst="rect">
            <a:avLst/>
          </a:prstGeom>
          <a:noFill/>
        </p:spPr>
        <p:txBody>
          <a:bodyPr wrap="none" rtlCol="0">
            <a:spAutoFit/>
          </a:bodyPr>
          <a:lstStyle/>
          <a:p>
            <a:r>
              <a:rPr lang="de-DE"/>
              <a:t>Durchflussrate</a:t>
            </a:r>
          </a:p>
        </p:txBody>
      </p:sp>
      <p:pic>
        <p:nvPicPr>
          <p:cNvPr id="19" name="Grafik 18" descr="Caretzeichen nach unten">
            <a:extLst>
              <a:ext uri="{FF2B5EF4-FFF2-40B4-BE49-F238E27FC236}">
                <a16:creationId xmlns:a16="http://schemas.microsoft.com/office/drawing/2014/main" id="{9AEEB669-5B8F-6542-BD5B-A6F3FE6A665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04860" y="4885123"/>
            <a:ext cx="574452" cy="574452"/>
          </a:xfrm>
          <a:prstGeom prst="rect">
            <a:avLst/>
          </a:prstGeom>
        </p:spPr>
      </p:pic>
      <p:sp>
        <p:nvSpPr>
          <p:cNvPr id="15" name="Datumsplatzhalter 14">
            <a:extLst>
              <a:ext uri="{FF2B5EF4-FFF2-40B4-BE49-F238E27FC236}">
                <a16:creationId xmlns:a16="http://schemas.microsoft.com/office/drawing/2014/main" id="{39419211-08C0-2D42-B0F5-F3F667DFA859}"/>
              </a:ext>
            </a:extLst>
          </p:cNvPr>
          <p:cNvSpPr>
            <a:spLocks noGrp="1"/>
          </p:cNvSpPr>
          <p:nvPr>
            <p:ph type="dt" sz="half" idx="10"/>
          </p:nvPr>
        </p:nvSpPr>
        <p:spPr/>
        <p:txBody>
          <a:bodyPr/>
          <a:lstStyle/>
          <a:p>
            <a:r>
              <a:rPr lang="de-AT"/>
              <a:t>2020/12/01</a:t>
            </a:r>
            <a:endParaRPr lang="de-DE"/>
          </a:p>
        </p:txBody>
      </p:sp>
      <p:sp>
        <p:nvSpPr>
          <p:cNvPr id="16" name="Fußzeilenplatzhalter 15">
            <a:extLst>
              <a:ext uri="{FF2B5EF4-FFF2-40B4-BE49-F238E27FC236}">
                <a16:creationId xmlns:a16="http://schemas.microsoft.com/office/drawing/2014/main" id="{F4F6663F-3E1D-D84B-99CE-A1901C29A725}"/>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402010940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Dosierventilöffnung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Dosierventilöffnung.</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443275" y="4290769"/>
            <a:ext cx="1082553"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227479" y="1905484"/>
            <a:ext cx="2044470" cy="369332"/>
          </a:xfrm>
          <a:prstGeom prst="rect">
            <a:avLst/>
          </a:prstGeom>
          <a:noFill/>
        </p:spPr>
        <p:txBody>
          <a:bodyPr wrap="none" rtlCol="0">
            <a:spAutoFit/>
          </a:bodyPr>
          <a:lstStyle/>
          <a:p>
            <a:r>
              <a:rPr lang="de-DE" dirty="0"/>
              <a:t>Dosierventilöffnung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408733" y="3254704"/>
            <a:ext cx="940634" cy="369332"/>
          </a:xfrm>
          <a:prstGeom prst="rect">
            <a:avLst/>
          </a:prstGeom>
          <a:noFill/>
        </p:spPr>
        <p:txBody>
          <a:bodyPr wrap="square" rtlCol="0">
            <a:spAutoFit/>
          </a:bodyPr>
          <a:lstStyle/>
          <a:p>
            <a:r>
              <a:rPr lang="de-DE" dirty="0"/>
              <a:t>40 %</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6"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3BBB80F4-194C-1F4D-841F-22AF16ED6C67}"/>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7" action="ppaction://hlinksldjump"/>
            <a:extLst>
              <a:ext uri="{FF2B5EF4-FFF2-40B4-BE49-F238E27FC236}">
                <a16:creationId xmlns:a16="http://schemas.microsoft.com/office/drawing/2014/main" id="{5BA831BE-967E-4545-BE4F-8EFCBF01DA38}"/>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29416CB4-009F-4E03-9858-62D2E9ABB446}"/>
              </a:ext>
            </a:extLst>
          </p:cNvPr>
          <p:cNvSpPr txBox="1"/>
          <p:nvPr/>
        </p:nvSpPr>
        <p:spPr>
          <a:xfrm>
            <a:off x="1549822" y="3254704"/>
            <a:ext cx="407963" cy="369332"/>
          </a:xfrm>
          <a:prstGeom prst="rect">
            <a:avLst/>
          </a:prstGeom>
          <a:noFill/>
        </p:spPr>
        <p:txBody>
          <a:bodyPr wrap="square" rtlCol="0">
            <a:spAutoFit/>
          </a:bodyPr>
          <a:lstStyle/>
          <a:p>
            <a:r>
              <a:rPr lang="de-DE">
                <a:solidFill>
                  <a:schemeClr val="bg1"/>
                </a:solidFill>
              </a:rPr>
              <a:t>a</a:t>
            </a:r>
          </a:p>
        </p:txBody>
      </p:sp>
    </p:spTree>
    <p:extLst>
      <p:ext uri="{BB962C8B-B14F-4D97-AF65-F5344CB8AC3E}">
        <p14:creationId xmlns:p14="http://schemas.microsoft.com/office/powerpoint/2010/main" val="184049067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Dosierventilöffnung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Dosierventilöffnung.</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6473" y="4113967"/>
            <a:ext cx="1436158"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227479" y="1905484"/>
            <a:ext cx="2044470" cy="369332"/>
          </a:xfrm>
          <a:prstGeom prst="rect">
            <a:avLst/>
          </a:prstGeom>
          <a:noFill/>
        </p:spPr>
        <p:txBody>
          <a:bodyPr wrap="none" rtlCol="0">
            <a:spAutoFit/>
          </a:bodyPr>
          <a:lstStyle/>
          <a:p>
            <a:r>
              <a:rPr lang="de-DE" dirty="0"/>
              <a:t>Dosierventilöffnung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408733" y="3254704"/>
            <a:ext cx="940634" cy="369332"/>
          </a:xfrm>
          <a:prstGeom prst="rect">
            <a:avLst/>
          </a:prstGeom>
          <a:noFill/>
        </p:spPr>
        <p:txBody>
          <a:bodyPr wrap="square" rtlCol="0">
            <a:spAutoFit/>
          </a:bodyPr>
          <a:lstStyle/>
          <a:p>
            <a:r>
              <a:rPr lang="de-DE" dirty="0"/>
              <a:t>50 %</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3BBB80F4-194C-1F4D-841F-22AF16ED6C67}"/>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5BA831BE-967E-4545-BE4F-8EFCBF01DA38}"/>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5375E81A-9B6B-42D4-9048-0376BD5BBBC0}"/>
              </a:ext>
            </a:extLst>
          </p:cNvPr>
          <p:cNvSpPr txBox="1"/>
          <p:nvPr/>
        </p:nvSpPr>
        <p:spPr>
          <a:xfrm>
            <a:off x="1549822" y="3254704"/>
            <a:ext cx="407963" cy="369332"/>
          </a:xfrm>
          <a:prstGeom prst="rect">
            <a:avLst/>
          </a:prstGeom>
          <a:noFill/>
        </p:spPr>
        <p:txBody>
          <a:bodyPr wrap="square" rtlCol="0">
            <a:spAutoFit/>
          </a:bodyPr>
          <a:lstStyle/>
          <a:p>
            <a:r>
              <a:rPr lang="de-DE">
                <a:solidFill>
                  <a:schemeClr val="bg1"/>
                </a:solidFill>
              </a:rPr>
              <a:t>a</a:t>
            </a:r>
          </a:p>
        </p:txBody>
      </p:sp>
    </p:spTree>
    <p:extLst>
      <p:ext uri="{BB962C8B-B14F-4D97-AF65-F5344CB8AC3E}">
        <p14:creationId xmlns:p14="http://schemas.microsoft.com/office/powerpoint/2010/main" val="34811925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Dosierventilöffnung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Dosierventilöffnung.</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584682" y="4432176"/>
            <a:ext cx="799740"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227479" y="1905484"/>
            <a:ext cx="2044470" cy="369332"/>
          </a:xfrm>
          <a:prstGeom prst="rect">
            <a:avLst/>
          </a:prstGeom>
          <a:noFill/>
        </p:spPr>
        <p:txBody>
          <a:bodyPr wrap="none" rtlCol="0">
            <a:spAutoFit/>
          </a:bodyPr>
          <a:lstStyle/>
          <a:p>
            <a:r>
              <a:rPr lang="de-DE" dirty="0"/>
              <a:t>Dosierventilöffnung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408733" y="3254704"/>
            <a:ext cx="940634" cy="369332"/>
          </a:xfrm>
          <a:prstGeom prst="rect">
            <a:avLst/>
          </a:prstGeom>
          <a:noFill/>
        </p:spPr>
        <p:txBody>
          <a:bodyPr wrap="square" rtlCol="0">
            <a:spAutoFit/>
          </a:bodyPr>
          <a:lstStyle/>
          <a:p>
            <a:r>
              <a:rPr lang="de-DE" dirty="0"/>
              <a:t>30 %</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3BBB80F4-194C-1F4D-841F-22AF16ED6C67}"/>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5BA831BE-967E-4545-BE4F-8EFCBF01DA38}"/>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20962A20-E715-40AB-AE3E-CC5452FC756A}"/>
              </a:ext>
            </a:extLst>
          </p:cNvPr>
          <p:cNvSpPr txBox="1"/>
          <p:nvPr/>
        </p:nvSpPr>
        <p:spPr>
          <a:xfrm>
            <a:off x="1549822" y="3254704"/>
            <a:ext cx="407963" cy="369332"/>
          </a:xfrm>
          <a:prstGeom prst="rect">
            <a:avLst/>
          </a:prstGeom>
          <a:noFill/>
        </p:spPr>
        <p:txBody>
          <a:bodyPr wrap="square" rtlCol="0">
            <a:spAutoFit/>
          </a:bodyPr>
          <a:lstStyle/>
          <a:p>
            <a:r>
              <a:rPr lang="de-DE">
                <a:solidFill>
                  <a:schemeClr val="bg1"/>
                </a:solidFill>
              </a:rPr>
              <a:t>a</a:t>
            </a:r>
          </a:p>
        </p:txBody>
      </p:sp>
    </p:spTree>
    <p:extLst>
      <p:ext uri="{BB962C8B-B14F-4D97-AF65-F5344CB8AC3E}">
        <p14:creationId xmlns:p14="http://schemas.microsoft.com/office/powerpoint/2010/main" val="183791795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388C39-D062-6044-A5CB-F84055EA3387}"/>
              </a:ext>
            </a:extLst>
          </p:cNvPr>
          <p:cNvSpPr>
            <a:spLocks noGrp="1"/>
          </p:cNvSpPr>
          <p:nvPr>
            <p:ph type="title"/>
          </p:nvPr>
        </p:nvSpPr>
        <p:spPr/>
        <p:txBody>
          <a:bodyPr/>
          <a:lstStyle/>
          <a:p>
            <a:r>
              <a:rPr lang="de-DE"/>
              <a:t>Wartung Home</a:t>
            </a:r>
          </a:p>
        </p:txBody>
      </p:sp>
      <p:sp>
        <p:nvSpPr>
          <p:cNvPr id="3" name="Inhaltsplatzhalter 2">
            <a:extLst>
              <a:ext uri="{FF2B5EF4-FFF2-40B4-BE49-F238E27FC236}">
                <a16:creationId xmlns:a16="http://schemas.microsoft.com/office/drawing/2014/main" id="{A57F18B6-051F-FC4E-91B9-B32C5DD8C678}"/>
              </a:ext>
            </a:extLst>
          </p:cNvPr>
          <p:cNvSpPr>
            <a:spLocks noGrp="1"/>
          </p:cNvSpPr>
          <p:nvPr>
            <p:ph idx="1"/>
          </p:nvPr>
        </p:nvSpPr>
        <p:spPr/>
        <p:txBody>
          <a:bodyPr>
            <a:normAutofit/>
          </a:bodyPr>
          <a:lstStyle/>
          <a:p>
            <a:r>
              <a:rPr lang="de-DE"/>
              <a:t>Ein Tastendruck (links oben) startet den Spül-/Rückspülvorgang.</a:t>
            </a:r>
          </a:p>
          <a:p>
            <a:r>
              <a:rPr lang="de-DE"/>
              <a:t>Ein Tastendruck (links Mitte) startet die halbautomatische Entkalkung.</a:t>
            </a:r>
          </a:p>
          <a:p>
            <a:r>
              <a:rPr lang="de-DE"/>
              <a:t>Ein Tastendruck (links unten) startet die Entleerung des Boilers.</a:t>
            </a:r>
          </a:p>
          <a:p>
            <a:endParaRPr lang="de-DE"/>
          </a:p>
          <a:p>
            <a:endParaRPr lang="de-DE"/>
          </a:p>
        </p:txBody>
      </p:sp>
      <p:sp>
        <p:nvSpPr>
          <p:cNvPr id="4" name="Textfeld 3">
            <a:hlinkClick r:id="rId2" action="ppaction://hlinksldjump"/>
            <a:extLst>
              <a:ext uri="{FF2B5EF4-FFF2-40B4-BE49-F238E27FC236}">
                <a16:creationId xmlns:a16="http://schemas.microsoft.com/office/drawing/2014/main" id="{6DD40C7E-1A9A-D84F-A10D-7290B5033BE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79B2A9F3-7C17-9C4B-9AC8-3AA8220BD61E}"/>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DFF15FE2-DB81-E445-A92F-542E50021BE8}"/>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E27CBD3C-2A30-614D-BA80-EF1A1811056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7561CC6A-B3CD-AE42-BBDE-340400CEA3E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hlinkClick r:id="rId5" action="ppaction://hlinksldjump"/>
            <a:extLst>
              <a:ext uri="{FF2B5EF4-FFF2-40B4-BE49-F238E27FC236}">
                <a16:creationId xmlns:a16="http://schemas.microsoft.com/office/drawing/2014/main" id="{0C3115C5-B158-EC45-AE6D-212CDC743326}"/>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hlinkClick r:id="rId6" action="ppaction://hlinksldjump"/>
            <a:extLst>
              <a:ext uri="{FF2B5EF4-FFF2-40B4-BE49-F238E27FC236}">
                <a16:creationId xmlns:a16="http://schemas.microsoft.com/office/drawing/2014/main" id="{19A8FA71-5B15-5D45-B7A8-0285919E0A50}"/>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F6800816-2522-3B4E-B3CF-00B326BF6944}"/>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2" name="Textfeld 11">
            <a:extLst>
              <a:ext uri="{FF2B5EF4-FFF2-40B4-BE49-F238E27FC236}">
                <a16:creationId xmlns:a16="http://schemas.microsoft.com/office/drawing/2014/main" id="{72AB2F8A-41ED-6B48-9319-875C3670EEBF}"/>
              </a:ext>
            </a:extLst>
          </p:cNvPr>
          <p:cNvSpPr txBox="1"/>
          <p:nvPr/>
        </p:nvSpPr>
        <p:spPr>
          <a:xfrm>
            <a:off x="2116442" y="2154662"/>
            <a:ext cx="2151288" cy="369332"/>
          </a:xfrm>
          <a:prstGeom prst="rect">
            <a:avLst/>
          </a:prstGeom>
          <a:noFill/>
        </p:spPr>
        <p:txBody>
          <a:bodyPr wrap="square" rtlCol="0">
            <a:spAutoFit/>
          </a:bodyPr>
          <a:lstStyle/>
          <a:p>
            <a:r>
              <a:rPr lang="de-DE"/>
              <a:t>Spülen/Rückspülen</a:t>
            </a:r>
          </a:p>
        </p:txBody>
      </p:sp>
      <p:sp>
        <p:nvSpPr>
          <p:cNvPr id="14" name="Textfeld 13">
            <a:extLst>
              <a:ext uri="{FF2B5EF4-FFF2-40B4-BE49-F238E27FC236}">
                <a16:creationId xmlns:a16="http://schemas.microsoft.com/office/drawing/2014/main" id="{3D021BFF-DEC1-0D4F-86C7-09099C4F9FD9}"/>
              </a:ext>
            </a:extLst>
          </p:cNvPr>
          <p:cNvSpPr txBox="1"/>
          <p:nvPr/>
        </p:nvSpPr>
        <p:spPr>
          <a:xfrm>
            <a:off x="2117288" y="3244334"/>
            <a:ext cx="1091261" cy="369332"/>
          </a:xfrm>
          <a:prstGeom prst="rect">
            <a:avLst/>
          </a:prstGeom>
          <a:noFill/>
        </p:spPr>
        <p:txBody>
          <a:bodyPr wrap="none" rtlCol="0">
            <a:spAutoFit/>
          </a:bodyPr>
          <a:lstStyle/>
          <a:p>
            <a:r>
              <a:rPr lang="de-DE"/>
              <a:t>Entkalken</a:t>
            </a:r>
          </a:p>
        </p:txBody>
      </p:sp>
      <p:sp>
        <p:nvSpPr>
          <p:cNvPr id="15" name="Textfeld 14">
            <a:extLst>
              <a:ext uri="{FF2B5EF4-FFF2-40B4-BE49-F238E27FC236}">
                <a16:creationId xmlns:a16="http://schemas.microsoft.com/office/drawing/2014/main" id="{D6F2494F-DF83-454A-92A8-63CE0E44689E}"/>
              </a:ext>
            </a:extLst>
          </p:cNvPr>
          <p:cNvSpPr txBox="1"/>
          <p:nvPr/>
        </p:nvSpPr>
        <p:spPr>
          <a:xfrm>
            <a:off x="2142976" y="4334006"/>
            <a:ext cx="1091646" cy="369332"/>
          </a:xfrm>
          <a:prstGeom prst="rect">
            <a:avLst/>
          </a:prstGeom>
          <a:noFill/>
        </p:spPr>
        <p:txBody>
          <a:bodyPr wrap="none" rtlCol="0">
            <a:spAutoFit/>
          </a:bodyPr>
          <a:lstStyle/>
          <a:p>
            <a:r>
              <a:rPr lang="de-DE"/>
              <a:t>Entleeren</a:t>
            </a:r>
          </a:p>
        </p:txBody>
      </p:sp>
      <p:sp>
        <p:nvSpPr>
          <p:cNvPr id="16" name="Datumsplatzhalter 15">
            <a:extLst>
              <a:ext uri="{FF2B5EF4-FFF2-40B4-BE49-F238E27FC236}">
                <a16:creationId xmlns:a16="http://schemas.microsoft.com/office/drawing/2014/main" id="{DAD346DB-E431-AB4B-82F6-4B34FA240980}"/>
              </a:ext>
            </a:extLst>
          </p:cNvPr>
          <p:cNvSpPr>
            <a:spLocks noGrp="1"/>
          </p:cNvSpPr>
          <p:nvPr>
            <p:ph type="dt" sz="half" idx="10"/>
          </p:nvPr>
        </p:nvSpPr>
        <p:spPr/>
        <p:txBody>
          <a:bodyPr/>
          <a:lstStyle/>
          <a:p>
            <a:r>
              <a:rPr lang="de-AT"/>
              <a:t>2020/12/01</a:t>
            </a:r>
            <a:endParaRPr lang="de-DE"/>
          </a:p>
        </p:txBody>
      </p:sp>
      <p:sp>
        <p:nvSpPr>
          <p:cNvPr id="17" name="Fußzeilenplatzhalter 16">
            <a:extLst>
              <a:ext uri="{FF2B5EF4-FFF2-40B4-BE49-F238E27FC236}">
                <a16:creationId xmlns:a16="http://schemas.microsoft.com/office/drawing/2014/main" id="{C9B03C01-3EAE-5548-8E32-C2EAC1A66926}"/>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400285130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A755BB-96EC-D347-9D9D-837B95F59280}"/>
              </a:ext>
            </a:extLst>
          </p:cNvPr>
          <p:cNvSpPr>
            <a:spLocks noGrp="1"/>
          </p:cNvSpPr>
          <p:nvPr>
            <p:ph type="title"/>
          </p:nvPr>
        </p:nvSpPr>
        <p:spPr/>
        <p:txBody>
          <a:bodyPr/>
          <a:lstStyle/>
          <a:p>
            <a:r>
              <a:rPr lang="de-DE"/>
              <a:t>Rückspülen</a:t>
            </a:r>
          </a:p>
        </p:txBody>
      </p:sp>
      <p:sp>
        <p:nvSpPr>
          <p:cNvPr id="3" name="Inhaltsplatzhalter 2">
            <a:extLst>
              <a:ext uri="{FF2B5EF4-FFF2-40B4-BE49-F238E27FC236}">
                <a16:creationId xmlns:a16="http://schemas.microsoft.com/office/drawing/2014/main" id="{CA33D463-9F70-4944-857A-CD91383EC96C}"/>
              </a:ext>
            </a:extLst>
          </p:cNvPr>
          <p:cNvSpPr>
            <a:spLocks noGrp="1"/>
          </p:cNvSpPr>
          <p:nvPr>
            <p:ph idx="1"/>
          </p:nvPr>
        </p:nvSpPr>
        <p:spPr/>
        <p:txBody>
          <a:bodyPr/>
          <a:lstStyle/>
          <a:p>
            <a:r>
              <a:rPr lang="de-DE"/>
              <a:t>Anzeige während dem Spülvorgang. Nach Erreichen des eingestellten Drucks wird ein Fortschrittsbalken für den weiteren Verlauf eingeblendet.  Danach Rückkehr zum Home-Bildschirm des zuletzt verwendeten Modus.</a:t>
            </a:r>
          </a:p>
          <a:p>
            <a:endParaRPr lang="de-DE"/>
          </a:p>
        </p:txBody>
      </p:sp>
      <p:sp>
        <p:nvSpPr>
          <p:cNvPr id="4" name="Textfeld 3">
            <a:extLst>
              <a:ext uri="{FF2B5EF4-FFF2-40B4-BE49-F238E27FC236}">
                <a16:creationId xmlns:a16="http://schemas.microsoft.com/office/drawing/2014/main" id="{C587A14B-ABA7-3C42-A06A-302747404943}"/>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FE2A743C-0272-C64A-9CC8-6BEFA80BE9F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7308735C-44F5-744E-BF7B-576473AA011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A5FD03DC-D147-C24C-BC77-E6D59CC074F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0DDD56C-3316-0D43-BB0B-596585EDCA5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BF645763-AFC1-3848-A357-FEE9F0363BC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2175640A-1A18-1C49-A0CF-D96A1219C0B3}"/>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2" action="ppaction://hlinksldjump"/>
            <a:extLst>
              <a:ext uri="{FF2B5EF4-FFF2-40B4-BE49-F238E27FC236}">
                <a16:creationId xmlns:a16="http://schemas.microsoft.com/office/drawing/2014/main" id="{AEDF6C34-E341-364D-A8EE-6B46C02F5E11}"/>
              </a:ext>
            </a:extLst>
          </p:cNvPr>
          <p:cNvSpPr txBox="1"/>
          <p:nvPr/>
        </p:nvSpPr>
        <p:spPr>
          <a:xfrm>
            <a:off x="264113" y="5828907"/>
            <a:ext cx="1620957" cy="369332"/>
          </a:xfrm>
          <a:prstGeom prst="rect">
            <a:avLst/>
          </a:prstGeom>
          <a:noFill/>
        </p:spPr>
        <p:txBody>
          <a:bodyPr wrap="none" rtlCol="0">
            <a:spAutoFit/>
          </a:bodyPr>
          <a:lstStyle/>
          <a:p>
            <a:r>
              <a:rPr lang="de-DE"/>
              <a:t>Home Wartung</a:t>
            </a:r>
          </a:p>
        </p:txBody>
      </p:sp>
      <p:sp>
        <p:nvSpPr>
          <p:cNvPr id="12" name="Textfeld 11">
            <a:extLst>
              <a:ext uri="{FF2B5EF4-FFF2-40B4-BE49-F238E27FC236}">
                <a16:creationId xmlns:a16="http://schemas.microsoft.com/office/drawing/2014/main" id="{5A8E77C4-81C6-5040-AB65-E32139A8763E}"/>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3" name="Textfeld 12">
            <a:extLst>
              <a:ext uri="{FF2B5EF4-FFF2-40B4-BE49-F238E27FC236}">
                <a16:creationId xmlns:a16="http://schemas.microsoft.com/office/drawing/2014/main" id="{AA2E7871-462F-1D47-8053-5CA98F15CADA}"/>
              </a:ext>
            </a:extLst>
          </p:cNvPr>
          <p:cNvSpPr txBox="1"/>
          <p:nvPr/>
        </p:nvSpPr>
        <p:spPr>
          <a:xfrm>
            <a:off x="2028305" y="2154662"/>
            <a:ext cx="2325830" cy="369332"/>
          </a:xfrm>
          <a:prstGeom prst="rect">
            <a:avLst/>
          </a:prstGeom>
          <a:noFill/>
        </p:spPr>
        <p:txBody>
          <a:bodyPr wrap="none" rtlCol="0">
            <a:spAutoFit/>
          </a:bodyPr>
          <a:lstStyle/>
          <a:p>
            <a:pPr algn="ctr"/>
            <a:r>
              <a:rPr lang="de-DE"/>
              <a:t>Rückspülvorgang läuft</a:t>
            </a:r>
          </a:p>
        </p:txBody>
      </p:sp>
      <p:sp>
        <p:nvSpPr>
          <p:cNvPr id="14" name="Rechteck 13">
            <a:extLst>
              <a:ext uri="{FF2B5EF4-FFF2-40B4-BE49-F238E27FC236}">
                <a16:creationId xmlns:a16="http://schemas.microsoft.com/office/drawing/2014/main" id="{3A706B5F-5DDB-8A45-B4EF-9476E8DA8E4E}"/>
              </a:ext>
            </a:extLst>
          </p:cNvPr>
          <p:cNvSpPr/>
          <p:nvPr/>
        </p:nvSpPr>
        <p:spPr>
          <a:xfrm>
            <a:off x="2221662" y="4250833"/>
            <a:ext cx="1895134" cy="369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9856BF86-D4C3-0542-8688-E302B4CE867A}"/>
              </a:ext>
            </a:extLst>
          </p:cNvPr>
          <p:cNvSpPr/>
          <p:nvPr/>
        </p:nvSpPr>
        <p:spPr>
          <a:xfrm>
            <a:off x="2221663" y="4250833"/>
            <a:ext cx="940634" cy="36022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3A74EB9A-A922-5A45-9895-FBDE744F8B8E}"/>
              </a:ext>
            </a:extLst>
          </p:cNvPr>
          <p:cNvSpPr txBox="1"/>
          <p:nvPr/>
        </p:nvSpPr>
        <p:spPr>
          <a:xfrm>
            <a:off x="2842506" y="3775005"/>
            <a:ext cx="940634" cy="369332"/>
          </a:xfrm>
          <a:prstGeom prst="rect">
            <a:avLst/>
          </a:prstGeom>
          <a:noFill/>
        </p:spPr>
        <p:txBody>
          <a:bodyPr wrap="square" rtlCol="0">
            <a:spAutoFit/>
          </a:bodyPr>
          <a:lstStyle/>
          <a:p>
            <a:r>
              <a:rPr lang="de-DE"/>
              <a:t>47 %</a:t>
            </a:r>
          </a:p>
        </p:txBody>
      </p:sp>
      <p:sp>
        <p:nvSpPr>
          <p:cNvPr id="18" name="Textfeld 17">
            <a:extLst>
              <a:ext uri="{FF2B5EF4-FFF2-40B4-BE49-F238E27FC236}">
                <a16:creationId xmlns:a16="http://schemas.microsoft.com/office/drawing/2014/main" id="{844AB883-F047-EE42-B9CD-64A88D96D59F}"/>
              </a:ext>
            </a:extLst>
          </p:cNvPr>
          <p:cNvSpPr txBox="1"/>
          <p:nvPr/>
        </p:nvSpPr>
        <p:spPr>
          <a:xfrm>
            <a:off x="2332469" y="2965944"/>
            <a:ext cx="1729896" cy="584775"/>
          </a:xfrm>
          <a:prstGeom prst="rect">
            <a:avLst/>
          </a:prstGeom>
          <a:noFill/>
        </p:spPr>
        <p:txBody>
          <a:bodyPr wrap="none" rtlCol="0">
            <a:spAutoFit/>
          </a:bodyPr>
          <a:lstStyle/>
          <a:p>
            <a:pPr algn="ctr"/>
            <a:r>
              <a:rPr lang="de-DE"/>
              <a:t>8,5 bar</a:t>
            </a:r>
          </a:p>
          <a:p>
            <a:pPr algn="ctr"/>
            <a:r>
              <a:rPr lang="de-DE" sz="1400"/>
              <a:t>Druck wurde erreicht</a:t>
            </a:r>
          </a:p>
        </p:txBody>
      </p:sp>
      <p:sp>
        <p:nvSpPr>
          <p:cNvPr id="19" name="Datumsplatzhalter 18">
            <a:extLst>
              <a:ext uri="{FF2B5EF4-FFF2-40B4-BE49-F238E27FC236}">
                <a16:creationId xmlns:a16="http://schemas.microsoft.com/office/drawing/2014/main" id="{B8CF8CA8-278E-F643-885A-6742AE4AC889}"/>
              </a:ext>
            </a:extLst>
          </p:cNvPr>
          <p:cNvSpPr>
            <a:spLocks noGrp="1"/>
          </p:cNvSpPr>
          <p:nvPr>
            <p:ph type="dt" sz="half" idx="10"/>
          </p:nvPr>
        </p:nvSpPr>
        <p:spPr/>
        <p:txBody>
          <a:bodyPr/>
          <a:lstStyle/>
          <a:p>
            <a:r>
              <a:rPr lang="de-AT"/>
              <a:t>2020/12/01</a:t>
            </a:r>
            <a:endParaRPr lang="de-DE"/>
          </a:p>
        </p:txBody>
      </p:sp>
      <p:sp>
        <p:nvSpPr>
          <p:cNvPr id="20" name="Fußzeilenplatzhalter 19">
            <a:extLst>
              <a:ext uri="{FF2B5EF4-FFF2-40B4-BE49-F238E27FC236}">
                <a16:creationId xmlns:a16="http://schemas.microsoft.com/office/drawing/2014/main" id="{0171AC80-9E8C-F242-A28F-DBE75DFDBB67}"/>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205786251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7D8782-FBD0-0646-A0E4-09CEA260BB7A}"/>
              </a:ext>
            </a:extLst>
          </p:cNvPr>
          <p:cNvSpPr>
            <a:spLocks noGrp="1"/>
          </p:cNvSpPr>
          <p:nvPr>
            <p:ph type="title"/>
          </p:nvPr>
        </p:nvSpPr>
        <p:spPr/>
        <p:txBody>
          <a:bodyPr/>
          <a:lstStyle/>
          <a:p>
            <a:r>
              <a:rPr lang="de-DE"/>
              <a:t>Entkalken</a:t>
            </a:r>
          </a:p>
        </p:txBody>
      </p:sp>
      <p:sp>
        <p:nvSpPr>
          <p:cNvPr id="3" name="Inhaltsplatzhalter 2">
            <a:extLst>
              <a:ext uri="{FF2B5EF4-FFF2-40B4-BE49-F238E27FC236}">
                <a16:creationId xmlns:a16="http://schemas.microsoft.com/office/drawing/2014/main" id="{BCD02A41-9654-B042-965D-57BBD23E4255}"/>
              </a:ext>
            </a:extLst>
          </p:cNvPr>
          <p:cNvSpPr>
            <a:spLocks noGrp="1"/>
          </p:cNvSpPr>
          <p:nvPr>
            <p:ph idx="1"/>
          </p:nvPr>
        </p:nvSpPr>
        <p:spPr/>
        <p:txBody>
          <a:bodyPr>
            <a:normAutofit/>
          </a:bodyPr>
          <a:lstStyle/>
          <a:p>
            <a:r>
              <a:rPr lang="de-DE"/>
              <a:t>Anzeige während der Entkalkung. Nach Erreichen der eingestellten Reinigungstemperatur wird ein Fortschrittsbalken für den weiteren Verlauf eingeblendet. Danach Rückkehr zum Home-Bildschirm Wartung.</a:t>
            </a:r>
          </a:p>
          <a:p>
            <a:endParaRPr lang="de-DE"/>
          </a:p>
        </p:txBody>
      </p:sp>
      <p:sp>
        <p:nvSpPr>
          <p:cNvPr id="4" name="Textfeld 3">
            <a:extLst>
              <a:ext uri="{FF2B5EF4-FFF2-40B4-BE49-F238E27FC236}">
                <a16:creationId xmlns:a16="http://schemas.microsoft.com/office/drawing/2014/main" id="{7E11C01B-0DF2-B643-A52F-4D1A0C1C1F05}"/>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732CC373-D299-1A4A-A1A6-BF8910913CC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97295C61-4ABF-F84A-BEEC-DEF8330FC078}"/>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87E502C4-F571-1441-87D5-2C54F7594C42}"/>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9B93A125-20DF-F04B-AED6-0B8C63D36D45}"/>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0107FFF-8E26-4B47-904F-90A8100266E5}"/>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CD6F4EF1-5254-A540-BDF0-8BC106DC11D2}"/>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3" name="Textfeld 12">
            <a:extLst>
              <a:ext uri="{FF2B5EF4-FFF2-40B4-BE49-F238E27FC236}">
                <a16:creationId xmlns:a16="http://schemas.microsoft.com/office/drawing/2014/main" id="{969A81BB-ADEC-1049-B777-463B8DEB8E8C}"/>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4" name="Textfeld 13">
            <a:extLst>
              <a:ext uri="{FF2B5EF4-FFF2-40B4-BE49-F238E27FC236}">
                <a16:creationId xmlns:a16="http://schemas.microsoft.com/office/drawing/2014/main" id="{963BECB5-5BA6-4B41-BB8C-F4C37D4318F7}"/>
              </a:ext>
            </a:extLst>
          </p:cNvPr>
          <p:cNvSpPr txBox="1"/>
          <p:nvPr/>
        </p:nvSpPr>
        <p:spPr>
          <a:xfrm>
            <a:off x="2028305" y="2154662"/>
            <a:ext cx="2231179" cy="646331"/>
          </a:xfrm>
          <a:prstGeom prst="rect">
            <a:avLst/>
          </a:prstGeom>
          <a:noFill/>
        </p:spPr>
        <p:txBody>
          <a:bodyPr wrap="square" rtlCol="0">
            <a:spAutoFit/>
          </a:bodyPr>
          <a:lstStyle/>
          <a:p>
            <a:pPr algn="ctr"/>
            <a:r>
              <a:rPr lang="de-DE"/>
              <a:t>Entkalkung wird durchgeführt</a:t>
            </a:r>
          </a:p>
        </p:txBody>
      </p:sp>
      <p:sp>
        <p:nvSpPr>
          <p:cNvPr id="15" name="Rechteck 14">
            <a:extLst>
              <a:ext uri="{FF2B5EF4-FFF2-40B4-BE49-F238E27FC236}">
                <a16:creationId xmlns:a16="http://schemas.microsoft.com/office/drawing/2014/main" id="{A253140F-E81C-3C42-9860-F8F5CD573D14}"/>
              </a:ext>
            </a:extLst>
          </p:cNvPr>
          <p:cNvSpPr/>
          <p:nvPr/>
        </p:nvSpPr>
        <p:spPr>
          <a:xfrm>
            <a:off x="2241613" y="4809834"/>
            <a:ext cx="1895134" cy="369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6" name="Rechteck 15">
            <a:extLst>
              <a:ext uri="{FF2B5EF4-FFF2-40B4-BE49-F238E27FC236}">
                <a16:creationId xmlns:a16="http://schemas.microsoft.com/office/drawing/2014/main" id="{648FC6BF-865C-C849-B43F-8ADB34D73F07}"/>
              </a:ext>
            </a:extLst>
          </p:cNvPr>
          <p:cNvSpPr/>
          <p:nvPr/>
        </p:nvSpPr>
        <p:spPr>
          <a:xfrm>
            <a:off x="2241614" y="4809834"/>
            <a:ext cx="90855" cy="36022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7" name="Textfeld 16">
            <a:extLst>
              <a:ext uri="{FF2B5EF4-FFF2-40B4-BE49-F238E27FC236}">
                <a16:creationId xmlns:a16="http://schemas.microsoft.com/office/drawing/2014/main" id="{7670B798-E0A2-4B4A-B062-0B2C401D98A2}"/>
              </a:ext>
            </a:extLst>
          </p:cNvPr>
          <p:cNvSpPr txBox="1"/>
          <p:nvPr/>
        </p:nvSpPr>
        <p:spPr>
          <a:xfrm>
            <a:off x="2957344" y="4440502"/>
            <a:ext cx="940634" cy="369332"/>
          </a:xfrm>
          <a:prstGeom prst="rect">
            <a:avLst/>
          </a:prstGeom>
          <a:noFill/>
        </p:spPr>
        <p:txBody>
          <a:bodyPr wrap="square" rtlCol="0">
            <a:spAutoFit/>
          </a:bodyPr>
          <a:lstStyle/>
          <a:p>
            <a:r>
              <a:rPr lang="de-DE"/>
              <a:t>5 %</a:t>
            </a:r>
          </a:p>
        </p:txBody>
      </p:sp>
      <p:cxnSp>
        <p:nvCxnSpPr>
          <p:cNvPr id="19" name="Gerade Verbindung mit Pfeil 18">
            <a:extLst>
              <a:ext uri="{FF2B5EF4-FFF2-40B4-BE49-F238E27FC236}">
                <a16:creationId xmlns:a16="http://schemas.microsoft.com/office/drawing/2014/main" id="{659D0AD5-5208-A348-B903-EA24C238813E}"/>
              </a:ext>
            </a:extLst>
          </p:cNvPr>
          <p:cNvCxnSpPr>
            <a:cxnSpLocks/>
          </p:cNvCxnSpPr>
          <p:nvPr/>
        </p:nvCxnSpPr>
        <p:spPr>
          <a:xfrm>
            <a:off x="2332469" y="4201906"/>
            <a:ext cx="1903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Gerade Verbindung mit Pfeil 19">
            <a:extLst>
              <a:ext uri="{FF2B5EF4-FFF2-40B4-BE49-F238E27FC236}">
                <a16:creationId xmlns:a16="http://schemas.microsoft.com/office/drawing/2014/main" id="{A4815AF2-AC95-CD46-9F21-2FCD4EB7BCBC}"/>
              </a:ext>
            </a:extLst>
          </p:cNvPr>
          <p:cNvCxnSpPr>
            <a:cxnSpLocks/>
          </p:cNvCxnSpPr>
          <p:nvPr/>
        </p:nvCxnSpPr>
        <p:spPr>
          <a:xfrm flipV="1">
            <a:off x="2332469" y="3140628"/>
            <a:ext cx="0" cy="10612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21" name="Freihand 20">
                <a:extLst>
                  <a:ext uri="{FF2B5EF4-FFF2-40B4-BE49-F238E27FC236}">
                    <a16:creationId xmlns:a16="http://schemas.microsoft.com/office/drawing/2014/main" id="{8651F4B6-BBB4-5747-BDBB-5708D52F6DA9}"/>
                  </a:ext>
                </a:extLst>
              </p14:cNvPr>
              <p14:cNvContentPartPr/>
              <p14:nvPr/>
            </p14:nvContentPartPr>
            <p14:xfrm rot="20857195" flipV="1">
              <a:off x="2331577" y="3687013"/>
              <a:ext cx="1190466" cy="104038"/>
            </p14:xfrm>
          </p:contentPart>
        </mc:Choice>
        <mc:Fallback xmlns="">
          <p:pic>
            <p:nvPicPr>
              <p:cNvPr id="21" name="Freihand 20">
                <a:extLst>
                  <a:ext uri="{FF2B5EF4-FFF2-40B4-BE49-F238E27FC236}">
                    <a16:creationId xmlns:a16="http://schemas.microsoft.com/office/drawing/2014/main" id="{8651F4B6-BBB4-5747-BDBB-5708D52F6DA9}"/>
                  </a:ext>
                </a:extLst>
              </p:cNvPr>
              <p:cNvPicPr/>
              <p:nvPr/>
            </p:nvPicPr>
            <p:blipFill>
              <a:blip r:embed="rId3"/>
              <a:stretch>
                <a:fillRect/>
              </a:stretch>
            </p:blipFill>
            <p:spPr>
              <a:xfrm rot="20857195" flipV="1">
                <a:off x="2322577" y="3678013"/>
                <a:ext cx="1208105" cy="121678"/>
              </a:xfrm>
              <a:prstGeom prst="rect">
                <a:avLst/>
              </a:prstGeom>
            </p:spPr>
          </p:pic>
        </mc:Fallback>
      </mc:AlternateContent>
      <p:cxnSp>
        <p:nvCxnSpPr>
          <p:cNvPr id="22" name="Gerade Verbindung 21">
            <a:extLst>
              <a:ext uri="{FF2B5EF4-FFF2-40B4-BE49-F238E27FC236}">
                <a16:creationId xmlns:a16="http://schemas.microsoft.com/office/drawing/2014/main" id="{A0CCF610-FADB-CC42-BE15-20EEC8065E78}"/>
              </a:ext>
            </a:extLst>
          </p:cNvPr>
          <p:cNvCxnSpPr>
            <a:cxnSpLocks/>
          </p:cNvCxnSpPr>
          <p:nvPr/>
        </p:nvCxnSpPr>
        <p:spPr>
          <a:xfrm flipV="1">
            <a:off x="2332469" y="3581560"/>
            <a:ext cx="1729792" cy="12419"/>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23" name="Textfeld 22">
            <a:extLst>
              <a:ext uri="{FF2B5EF4-FFF2-40B4-BE49-F238E27FC236}">
                <a16:creationId xmlns:a16="http://schemas.microsoft.com/office/drawing/2014/main" id="{5CF07835-F12C-644D-A5A6-44ED1824755A}"/>
              </a:ext>
            </a:extLst>
          </p:cNvPr>
          <p:cNvSpPr txBox="1"/>
          <p:nvPr/>
        </p:nvSpPr>
        <p:spPr>
          <a:xfrm>
            <a:off x="2613820" y="2929666"/>
            <a:ext cx="1180131" cy="261610"/>
          </a:xfrm>
          <a:prstGeom prst="rect">
            <a:avLst/>
          </a:prstGeom>
          <a:noFill/>
        </p:spPr>
        <p:txBody>
          <a:bodyPr wrap="none" rtlCol="0">
            <a:spAutoFit/>
          </a:bodyPr>
          <a:lstStyle/>
          <a:p>
            <a:r>
              <a:rPr lang="de-DE" sz="1100" err="1"/>
              <a:t>Boilertemperatur</a:t>
            </a:r>
            <a:endParaRPr lang="de-DE" sz="1100"/>
          </a:p>
        </p:txBody>
      </p:sp>
      <p:sp>
        <p:nvSpPr>
          <p:cNvPr id="24" name="Textfeld 23">
            <a:extLst>
              <a:ext uri="{FF2B5EF4-FFF2-40B4-BE49-F238E27FC236}">
                <a16:creationId xmlns:a16="http://schemas.microsoft.com/office/drawing/2014/main" id="{27756BA5-7C2D-AF43-AD24-0C9AF776A8F2}"/>
              </a:ext>
            </a:extLst>
          </p:cNvPr>
          <p:cNvSpPr txBox="1"/>
          <p:nvPr/>
        </p:nvSpPr>
        <p:spPr>
          <a:xfrm>
            <a:off x="1976913" y="3113529"/>
            <a:ext cx="308098" cy="261610"/>
          </a:xfrm>
          <a:prstGeom prst="rect">
            <a:avLst/>
          </a:prstGeom>
          <a:noFill/>
        </p:spPr>
        <p:txBody>
          <a:bodyPr wrap="none" rtlCol="0">
            <a:spAutoFit/>
          </a:bodyPr>
          <a:lstStyle/>
          <a:p>
            <a:r>
              <a:rPr lang="de-DE" sz="1050"/>
              <a:t>°C</a:t>
            </a:r>
          </a:p>
        </p:txBody>
      </p:sp>
      <p:sp>
        <p:nvSpPr>
          <p:cNvPr id="25" name="Textfeld 24">
            <a:extLst>
              <a:ext uri="{FF2B5EF4-FFF2-40B4-BE49-F238E27FC236}">
                <a16:creationId xmlns:a16="http://schemas.microsoft.com/office/drawing/2014/main" id="{902D7B77-299F-1E4F-AD0A-34B8A9409EB9}"/>
              </a:ext>
            </a:extLst>
          </p:cNvPr>
          <p:cNvSpPr txBox="1"/>
          <p:nvPr/>
        </p:nvSpPr>
        <p:spPr>
          <a:xfrm>
            <a:off x="3780767" y="4227510"/>
            <a:ext cx="455574" cy="261610"/>
          </a:xfrm>
          <a:prstGeom prst="rect">
            <a:avLst/>
          </a:prstGeom>
          <a:noFill/>
        </p:spPr>
        <p:txBody>
          <a:bodyPr wrap="none" rtlCol="0">
            <a:spAutoFit/>
          </a:bodyPr>
          <a:lstStyle/>
          <a:p>
            <a:r>
              <a:rPr lang="de-DE" sz="1050"/>
              <a:t>t in s</a:t>
            </a:r>
          </a:p>
        </p:txBody>
      </p:sp>
      <mc:AlternateContent xmlns:mc="http://schemas.openxmlformats.org/markup-compatibility/2006" xmlns:p14="http://schemas.microsoft.com/office/powerpoint/2010/main">
        <mc:Choice Requires="p14">
          <p:contentPart p14:bwMode="auto" r:id="rId4">
            <p14:nvContentPartPr>
              <p14:cNvPr id="29" name="Freihand 28">
                <a:extLst>
                  <a:ext uri="{FF2B5EF4-FFF2-40B4-BE49-F238E27FC236}">
                    <a16:creationId xmlns:a16="http://schemas.microsoft.com/office/drawing/2014/main" id="{AA08CAEC-AD58-0A4D-A0E2-A0D334193587}"/>
                  </a:ext>
                </a:extLst>
              </p14:cNvPr>
              <p14:cNvContentPartPr/>
              <p14:nvPr/>
            </p14:nvContentPartPr>
            <p14:xfrm>
              <a:off x="3516192" y="3532752"/>
              <a:ext cx="512640" cy="110520"/>
            </p14:xfrm>
          </p:contentPart>
        </mc:Choice>
        <mc:Fallback xmlns="">
          <p:pic>
            <p:nvPicPr>
              <p:cNvPr id="29" name="Freihand 28">
                <a:extLst>
                  <a:ext uri="{FF2B5EF4-FFF2-40B4-BE49-F238E27FC236}">
                    <a16:creationId xmlns:a16="http://schemas.microsoft.com/office/drawing/2014/main" id="{AA08CAEC-AD58-0A4D-A0E2-A0D334193587}"/>
                  </a:ext>
                </a:extLst>
              </p:cNvPr>
              <p:cNvPicPr/>
              <p:nvPr/>
            </p:nvPicPr>
            <p:blipFill>
              <a:blip r:embed="rId5"/>
              <a:stretch>
                <a:fillRect/>
              </a:stretch>
            </p:blipFill>
            <p:spPr>
              <a:xfrm>
                <a:off x="3507198" y="3523752"/>
                <a:ext cx="530268" cy="128160"/>
              </a:xfrm>
              <a:prstGeom prst="rect">
                <a:avLst/>
              </a:prstGeom>
            </p:spPr>
          </p:pic>
        </mc:Fallback>
      </mc:AlternateContent>
      <p:sp>
        <p:nvSpPr>
          <p:cNvPr id="30" name="Datumsplatzhalter 29">
            <a:extLst>
              <a:ext uri="{FF2B5EF4-FFF2-40B4-BE49-F238E27FC236}">
                <a16:creationId xmlns:a16="http://schemas.microsoft.com/office/drawing/2014/main" id="{57732603-E273-B44E-A315-3462CC7C9FFD}"/>
              </a:ext>
            </a:extLst>
          </p:cNvPr>
          <p:cNvSpPr>
            <a:spLocks noGrp="1"/>
          </p:cNvSpPr>
          <p:nvPr>
            <p:ph type="dt" sz="half" idx="10"/>
          </p:nvPr>
        </p:nvSpPr>
        <p:spPr/>
        <p:txBody>
          <a:bodyPr/>
          <a:lstStyle/>
          <a:p>
            <a:r>
              <a:rPr lang="de-AT"/>
              <a:t>2020/12/01</a:t>
            </a:r>
            <a:endParaRPr lang="de-DE"/>
          </a:p>
        </p:txBody>
      </p:sp>
      <p:sp>
        <p:nvSpPr>
          <p:cNvPr id="31" name="Fußzeilenplatzhalter 30">
            <a:extLst>
              <a:ext uri="{FF2B5EF4-FFF2-40B4-BE49-F238E27FC236}">
                <a16:creationId xmlns:a16="http://schemas.microsoft.com/office/drawing/2014/main" id="{22A5C12C-3676-B846-8DB7-2506B1C57295}"/>
              </a:ext>
            </a:extLst>
          </p:cNvPr>
          <p:cNvSpPr>
            <a:spLocks noGrp="1"/>
          </p:cNvSpPr>
          <p:nvPr>
            <p:ph type="ftr" sz="quarter" idx="11"/>
          </p:nvPr>
        </p:nvSpPr>
        <p:spPr/>
        <p:txBody>
          <a:bodyPr/>
          <a:lstStyle/>
          <a:p>
            <a:r>
              <a:rPr lang="de-DE"/>
              <a:t>Bedienkonzept Espressomaschine </a:t>
            </a:r>
          </a:p>
        </p:txBody>
      </p:sp>
      <p:sp>
        <p:nvSpPr>
          <p:cNvPr id="32" name="Textfeld 31">
            <a:hlinkClick r:id="rId6" action="ppaction://hlinksldjump"/>
            <a:extLst>
              <a:ext uri="{FF2B5EF4-FFF2-40B4-BE49-F238E27FC236}">
                <a16:creationId xmlns:a16="http://schemas.microsoft.com/office/drawing/2014/main" id="{7C6D59E3-77C0-AB4A-9BCC-1D981F862CBB}"/>
              </a:ext>
            </a:extLst>
          </p:cNvPr>
          <p:cNvSpPr txBox="1"/>
          <p:nvPr/>
        </p:nvSpPr>
        <p:spPr>
          <a:xfrm>
            <a:off x="264113" y="5828907"/>
            <a:ext cx="1620957" cy="369332"/>
          </a:xfrm>
          <a:prstGeom prst="rect">
            <a:avLst/>
          </a:prstGeom>
          <a:noFill/>
        </p:spPr>
        <p:txBody>
          <a:bodyPr wrap="none" rtlCol="0">
            <a:spAutoFit/>
          </a:bodyPr>
          <a:lstStyle/>
          <a:p>
            <a:r>
              <a:rPr lang="de-DE"/>
              <a:t>Home Wartung</a:t>
            </a:r>
          </a:p>
        </p:txBody>
      </p:sp>
    </p:spTree>
    <p:extLst>
      <p:ext uri="{BB962C8B-B14F-4D97-AF65-F5344CB8AC3E}">
        <p14:creationId xmlns:p14="http://schemas.microsoft.com/office/powerpoint/2010/main" val="354550509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1BDAF2-F82C-5B41-A6F8-2F27C0EA64EF}"/>
              </a:ext>
            </a:extLst>
          </p:cNvPr>
          <p:cNvSpPr>
            <a:spLocks noGrp="1"/>
          </p:cNvSpPr>
          <p:nvPr>
            <p:ph type="title"/>
          </p:nvPr>
        </p:nvSpPr>
        <p:spPr/>
        <p:txBody>
          <a:bodyPr/>
          <a:lstStyle/>
          <a:p>
            <a:r>
              <a:rPr lang="de-DE"/>
              <a:t>Entleeren</a:t>
            </a:r>
          </a:p>
        </p:txBody>
      </p:sp>
      <p:sp>
        <p:nvSpPr>
          <p:cNvPr id="3" name="Inhaltsplatzhalter 2">
            <a:extLst>
              <a:ext uri="{FF2B5EF4-FFF2-40B4-BE49-F238E27FC236}">
                <a16:creationId xmlns:a16="http://schemas.microsoft.com/office/drawing/2014/main" id="{3A09BFF6-E92F-8F44-863D-EB0CF763F107}"/>
              </a:ext>
            </a:extLst>
          </p:cNvPr>
          <p:cNvSpPr>
            <a:spLocks noGrp="1"/>
          </p:cNvSpPr>
          <p:nvPr>
            <p:ph idx="1"/>
          </p:nvPr>
        </p:nvSpPr>
        <p:spPr/>
        <p:txBody>
          <a:bodyPr>
            <a:normAutofit/>
          </a:bodyPr>
          <a:lstStyle/>
          <a:p>
            <a:r>
              <a:rPr lang="de-DE"/>
              <a:t>Anzeige während der Entleerung. Es wird ein Fortschrittsbalken eingeblendet.  Danach Rückkehr zum Home-Bildschirm des zuletzt verwendeten Modus.</a:t>
            </a:r>
          </a:p>
          <a:p>
            <a:r>
              <a:rPr lang="de-DE"/>
              <a:t>Durch einen Tastendruck (links unten) kann der Vorgang abgebrochen werden. </a:t>
            </a:r>
          </a:p>
          <a:p>
            <a:endParaRPr lang="de-DE"/>
          </a:p>
        </p:txBody>
      </p:sp>
      <p:sp>
        <p:nvSpPr>
          <p:cNvPr id="4" name="Textfeld 3">
            <a:extLst>
              <a:ext uri="{FF2B5EF4-FFF2-40B4-BE49-F238E27FC236}">
                <a16:creationId xmlns:a16="http://schemas.microsoft.com/office/drawing/2014/main" id="{B2AE298A-F653-474D-8CFB-E4A59894564B}"/>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95293B69-E306-DC44-9DE5-68BBD692D45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2" action="ppaction://hlinksldjump"/>
            <a:extLst>
              <a:ext uri="{FF2B5EF4-FFF2-40B4-BE49-F238E27FC236}">
                <a16:creationId xmlns:a16="http://schemas.microsoft.com/office/drawing/2014/main" id="{81F7D81D-9270-CF4E-A964-7C0F4B2A0E1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EFC8FEB2-F903-AC4E-9940-5963234DF18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3EBAE2E-212D-7C4D-AFC7-12B1CAC9751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B8056C91-D5A4-4846-9D9D-C02C333DB624}"/>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3655A7A1-EC94-0642-8059-BEBB9AE9CDCA}"/>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2" name="Textfeld 11">
            <a:extLst>
              <a:ext uri="{FF2B5EF4-FFF2-40B4-BE49-F238E27FC236}">
                <a16:creationId xmlns:a16="http://schemas.microsoft.com/office/drawing/2014/main" id="{DD22BFEC-CBCD-3349-AD76-B43A34372E3A}"/>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3" name="Textfeld 12">
            <a:extLst>
              <a:ext uri="{FF2B5EF4-FFF2-40B4-BE49-F238E27FC236}">
                <a16:creationId xmlns:a16="http://schemas.microsoft.com/office/drawing/2014/main" id="{81286149-7BD3-9048-836B-543550C0192C}"/>
              </a:ext>
            </a:extLst>
          </p:cNvPr>
          <p:cNvSpPr txBox="1"/>
          <p:nvPr/>
        </p:nvSpPr>
        <p:spPr>
          <a:xfrm>
            <a:off x="2150799" y="2154662"/>
            <a:ext cx="2167645" cy="369332"/>
          </a:xfrm>
          <a:prstGeom prst="rect">
            <a:avLst/>
          </a:prstGeom>
          <a:noFill/>
        </p:spPr>
        <p:txBody>
          <a:bodyPr wrap="none" rtlCol="0">
            <a:spAutoFit/>
          </a:bodyPr>
          <a:lstStyle/>
          <a:p>
            <a:pPr algn="ctr"/>
            <a:r>
              <a:rPr lang="de-DE" err="1"/>
              <a:t>Entleervorgang</a:t>
            </a:r>
            <a:r>
              <a:rPr lang="de-DE"/>
              <a:t> läuft</a:t>
            </a:r>
          </a:p>
        </p:txBody>
      </p:sp>
      <p:sp>
        <p:nvSpPr>
          <p:cNvPr id="14" name="Rechteck 13">
            <a:extLst>
              <a:ext uri="{FF2B5EF4-FFF2-40B4-BE49-F238E27FC236}">
                <a16:creationId xmlns:a16="http://schemas.microsoft.com/office/drawing/2014/main" id="{98613182-F358-0E42-913F-49D707AF1B51}"/>
              </a:ext>
            </a:extLst>
          </p:cNvPr>
          <p:cNvSpPr/>
          <p:nvPr/>
        </p:nvSpPr>
        <p:spPr>
          <a:xfrm>
            <a:off x="2230368" y="3247124"/>
            <a:ext cx="1895134" cy="369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EA24D5D4-AE15-E046-9082-4FF82CAF03EC}"/>
              </a:ext>
            </a:extLst>
          </p:cNvPr>
          <p:cNvSpPr/>
          <p:nvPr/>
        </p:nvSpPr>
        <p:spPr>
          <a:xfrm>
            <a:off x="2230368" y="3247124"/>
            <a:ext cx="1686869" cy="36022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18032EA2-08C8-0141-80AB-01CD823C117E}"/>
              </a:ext>
            </a:extLst>
          </p:cNvPr>
          <p:cNvSpPr txBox="1"/>
          <p:nvPr/>
        </p:nvSpPr>
        <p:spPr>
          <a:xfrm>
            <a:off x="2851212" y="2771296"/>
            <a:ext cx="940634" cy="369332"/>
          </a:xfrm>
          <a:prstGeom prst="rect">
            <a:avLst/>
          </a:prstGeom>
          <a:noFill/>
        </p:spPr>
        <p:txBody>
          <a:bodyPr wrap="square" rtlCol="0">
            <a:spAutoFit/>
          </a:bodyPr>
          <a:lstStyle/>
          <a:p>
            <a:r>
              <a:rPr lang="de-DE"/>
              <a:t>91 %</a:t>
            </a:r>
          </a:p>
        </p:txBody>
      </p:sp>
      <p:sp>
        <p:nvSpPr>
          <p:cNvPr id="17" name="Textfeld 16">
            <a:extLst>
              <a:ext uri="{FF2B5EF4-FFF2-40B4-BE49-F238E27FC236}">
                <a16:creationId xmlns:a16="http://schemas.microsoft.com/office/drawing/2014/main" id="{2755162B-7DDB-1648-B718-C5F3C05D406F}"/>
              </a:ext>
            </a:extLst>
          </p:cNvPr>
          <p:cNvSpPr txBox="1"/>
          <p:nvPr/>
        </p:nvSpPr>
        <p:spPr>
          <a:xfrm>
            <a:off x="2150799" y="4330476"/>
            <a:ext cx="982962" cy="369332"/>
          </a:xfrm>
          <a:prstGeom prst="rect">
            <a:avLst/>
          </a:prstGeom>
          <a:noFill/>
        </p:spPr>
        <p:txBody>
          <a:bodyPr wrap="none" rtlCol="0">
            <a:spAutoFit/>
          </a:bodyPr>
          <a:lstStyle/>
          <a:p>
            <a:pPr algn="ctr"/>
            <a:r>
              <a:rPr lang="de-DE"/>
              <a:t>Abbruch</a:t>
            </a:r>
            <a:endParaRPr lang="de-DE" sz="1400"/>
          </a:p>
        </p:txBody>
      </p:sp>
      <p:sp>
        <p:nvSpPr>
          <p:cNvPr id="18" name="Datumsplatzhalter 17">
            <a:extLst>
              <a:ext uri="{FF2B5EF4-FFF2-40B4-BE49-F238E27FC236}">
                <a16:creationId xmlns:a16="http://schemas.microsoft.com/office/drawing/2014/main" id="{8314A72F-3936-3243-AED5-D72B2D9053F3}"/>
              </a:ext>
            </a:extLst>
          </p:cNvPr>
          <p:cNvSpPr>
            <a:spLocks noGrp="1"/>
          </p:cNvSpPr>
          <p:nvPr>
            <p:ph type="dt" sz="half" idx="10"/>
          </p:nvPr>
        </p:nvSpPr>
        <p:spPr/>
        <p:txBody>
          <a:bodyPr/>
          <a:lstStyle/>
          <a:p>
            <a:r>
              <a:rPr lang="de-AT"/>
              <a:t>2020/12/01</a:t>
            </a:r>
            <a:endParaRPr lang="de-DE"/>
          </a:p>
        </p:txBody>
      </p:sp>
      <p:sp>
        <p:nvSpPr>
          <p:cNvPr id="19" name="Fußzeilenplatzhalter 18">
            <a:extLst>
              <a:ext uri="{FF2B5EF4-FFF2-40B4-BE49-F238E27FC236}">
                <a16:creationId xmlns:a16="http://schemas.microsoft.com/office/drawing/2014/main" id="{B83A2E4B-3C46-6445-A6BE-007D7D853FF2}"/>
              </a:ext>
            </a:extLst>
          </p:cNvPr>
          <p:cNvSpPr>
            <a:spLocks noGrp="1"/>
          </p:cNvSpPr>
          <p:nvPr>
            <p:ph type="ftr" sz="quarter" idx="11"/>
          </p:nvPr>
        </p:nvSpPr>
        <p:spPr/>
        <p:txBody>
          <a:bodyPr/>
          <a:lstStyle/>
          <a:p>
            <a:r>
              <a:rPr lang="de-DE"/>
              <a:t>Bedienkonzept Espressomaschine </a:t>
            </a:r>
          </a:p>
        </p:txBody>
      </p:sp>
      <p:sp>
        <p:nvSpPr>
          <p:cNvPr id="20" name="Textfeld 19">
            <a:hlinkClick r:id="rId3" action="ppaction://hlinksldjump"/>
            <a:extLst>
              <a:ext uri="{FF2B5EF4-FFF2-40B4-BE49-F238E27FC236}">
                <a16:creationId xmlns:a16="http://schemas.microsoft.com/office/drawing/2014/main" id="{10F024A4-2570-544D-9EEF-AFECA33E55D2}"/>
              </a:ext>
            </a:extLst>
          </p:cNvPr>
          <p:cNvSpPr txBox="1"/>
          <p:nvPr/>
        </p:nvSpPr>
        <p:spPr>
          <a:xfrm>
            <a:off x="264113" y="5828907"/>
            <a:ext cx="1620957" cy="369332"/>
          </a:xfrm>
          <a:prstGeom prst="rect">
            <a:avLst/>
          </a:prstGeom>
          <a:noFill/>
        </p:spPr>
        <p:txBody>
          <a:bodyPr wrap="none" rtlCol="0">
            <a:spAutoFit/>
          </a:bodyPr>
          <a:lstStyle/>
          <a:p>
            <a:r>
              <a:rPr lang="de-DE"/>
              <a:t>Home Wartung</a:t>
            </a:r>
          </a:p>
        </p:txBody>
      </p:sp>
    </p:spTree>
    <p:extLst>
      <p:ext uri="{BB962C8B-B14F-4D97-AF65-F5344CB8AC3E}">
        <p14:creationId xmlns:p14="http://schemas.microsoft.com/office/powerpoint/2010/main" val="411117434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21C70D-A9AD-124B-A7B0-810F8B39383B}"/>
              </a:ext>
            </a:extLst>
          </p:cNvPr>
          <p:cNvSpPr>
            <a:spLocks noGrp="1"/>
          </p:cNvSpPr>
          <p:nvPr>
            <p:ph type="title"/>
          </p:nvPr>
        </p:nvSpPr>
        <p:spPr/>
        <p:txBody>
          <a:bodyPr/>
          <a:lstStyle/>
          <a:p>
            <a:r>
              <a:rPr lang="de-DE"/>
              <a:t>Abbruch Entleeren</a:t>
            </a:r>
          </a:p>
        </p:txBody>
      </p:sp>
      <p:sp>
        <p:nvSpPr>
          <p:cNvPr id="3" name="Inhaltsplatzhalter 2">
            <a:extLst>
              <a:ext uri="{FF2B5EF4-FFF2-40B4-BE49-F238E27FC236}">
                <a16:creationId xmlns:a16="http://schemas.microsoft.com/office/drawing/2014/main" id="{A99D3F2A-7D9D-3A47-B745-D32C211D00CD}"/>
              </a:ext>
            </a:extLst>
          </p:cNvPr>
          <p:cNvSpPr>
            <a:spLocks noGrp="1"/>
          </p:cNvSpPr>
          <p:nvPr>
            <p:ph idx="1"/>
          </p:nvPr>
        </p:nvSpPr>
        <p:spPr/>
        <p:txBody>
          <a:bodyPr/>
          <a:lstStyle/>
          <a:p>
            <a:r>
              <a:rPr lang="de-DE"/>
              <a:t>Kurze Mittteilung über den Abbruch und danach Rückkehr zum Home-Bildschirm Wartung.</a:t>
            </a:r>
          </a:p>
        </p:txBody>
      </p:sp>
      <p:sp>
        <p:nvSpPr>
          <p:cNvPr id="4" name="Textfeld 3">
            <a:extLst>
              <a:ext uri="{FF2B5EF4-FFF2-40B4-BE49-F238E27FC236}">
                <a16:creationId xmlns:a16="http://schemas.microsoft.com/office/drawing/2014/main" id="{F830CCD1-0EF9-E446-ADD6-7403DDDB5813}"/>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799526F2-480C-5046-BBA4-1C6F836ABB04}"/>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B76ABCB3-C476-094A-8FA8-A2E2F453961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F1EF629E-610D-FA46-BE0B-E8EEF43D4668}"/>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82B8B93-B9EC-3842-BEF7-6DD1FF3C459C}"/>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415C280E-432D-8143-A37F-89AE5451160F}"/>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C8C8E783-45DF-664F-B100-C3AC21B37B56}"/>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CBBD315E-291C-E447-90BD-102F9D63D940}"/>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2" name="Textfeld 11">
            <a:extLst>
              <a:ext uri="{FF2B5EF4-FFF2-40B4-BE49-F238E27FC236}">
                <a16:creationId xmlns:a16="http://schemas.microsoft.com/office/drawing/2014/main" id="{DB51B28B-8D8F-4843-AAB7-B1B7C86FDC1F}"/>
              </a:ext>
            </a:extLst>
          </p:cNvPr>
          <p:cNvSpPr txBox="1"/>
          <p:nvPr/>
        </p:nvSpPr>
        <p:spPr>
          <a:xfrm>
            <a:off x="2143531" y="3105834"/>
            <a:ext cx="2097110" cy="646331"/>
          </a:xfrm>
          <a:prstGeom prst="rect">
            <a:avLst/>
          </a:prstGeom>
          <a:noFill/>
        </p:spPr>
        <p:txBody>
          <a:bodyPr wrap="square" rtlCol="0">
            <a:spAutoFit/>
          </a:bodyPr>
          <a:lstStyle/>
          <a:p>
            <a:pPr algn="ctr"/>
            <a:r>
              <a:rPr lang="de-DE"/>
              <a:t>Vorgang wurde abgebrochen</a:t>
            </a:r>
          </a:p>
        </p:txBody>
      </p:sp>
      <p:sp>
        <p:nvSpPr>
          <p:cNvPr id="18" name="Datumsplatzhalter 17">
            <a:extLst>
              <a:ext uri="{FF2B5EF4-FFF2-40B4-BE49-F238E27FC236}">
                <a16:creationId xmlns:a16="http://schemas.microsoft.com/office/drawing/2014/main" id="{B38B3AAE-92E6-8843-99ED-CC9D5FF15F79}"/>
              </a:ext>
            </a:extLst>
          </p:cNvPr>
          <p:cNvSpPr>
            <a:spLocks noGrp="1"/>
          </p:cNvSpPr>
          <p:nvPr>
            <p:ph type="dt" sz="half" idx="10"/>
          </p:nvPr>
        </p:nvSpPr>
        <p:spPr/>
        <p:txBody>
          <a:bodyPr/>
          <a:lstStyle/>
          <a:p>
            <a:r>
              <a:rPr lang="de-AT"/>
              <a:t>2020/12/01</a:t>
            </a:r>
            <a:endParaRPr lang="de-DE"/>
          </a:p>
        </p:txBody>
      </p:sp>
      <p:sp>
        <p:nvSpPr>
          <p:cNvPr id="19" name="Fußzeilenplatzhalter 18">
            <a:extLst>
              <a:ext uri="{FF2B5EF4-FFF2-40B4-BE49-F238E27FC236}">
                <a16:creationId xmlns:a16="http://schemas.microsoft.com/office/drawing/2014/main" id="{ABA9C2A2-456B-A04B-B019-EB9ADD601258}"/>
              </a:ext>
            </a:extLst>
          </p:cNvPr>
          <p:cNvSpPr>
            <a:spLocks noGrp="1"/>
          </p:cNvSpPr>
          <p:nvPr>
            <p:ph type="ftr" sz="quarter" idx="11"/>
          </p:nvPr>
        </p:nvSpPr>
        <p:spPr/>
        <p:txBody>
          <a:bodyPr/>
          <a:lstStyle/>
          <a:p>
            <a:r>
              <a:rPr lang="de-DE"/>
              <a:t>Bedienkonzept Espressomaschine </a:t>
            </a:r>
          </a:p>
        </p:txBody>
      </p:sp>
      <p:sp>
        <p:nvSpPr>
          <p:cNvPr id="20" name="Textfeld 19">
            <a:hlinkClick r:id="rId2" action="ppaction://hlinksldjump"/>
            <a:extLst>
              <a:ext uri="{FF2B5EF4-FFF2-40B4-BE49-F238E27FC236}">
                <a16:creationId xmlns:a16="http://schemas.microsoft.com/office/drawing/2014/main" id="{49C4D6B8-6A33-BD47-BFFA-BF17E32FF7EC}"/>
              </a:ext>
            </a:extLst>
          </p:cNvPr>
          <p:cNvSpPr txBox="1"/>
          <p:nvPr/>
        </p:nvSpPr>
        <p:spPr>
          <a:xfrm>
            <a:off x="264113" y="5828907"/>
            <a:ext cx="1620957" cy="369332"/>
          </a:xfrm>
          <a:prstGeom prst="rect">
            <a:avLst/>
          </a:prstGeom>
          <a:noFill/>
        </p:spPr>
        <p:txBody>
          <a:bodyPr wrap="none" rtlCol="0">
            <a:spAutoFit/>
          </a:bodyPr>
          <a:lstStyle/>
          <a:p>
            <a:r>
              <a:rPr lang="de-DE"/>
              <a:t>Home Wartung</a:t>
            </a:r>
          </a:p>
        </p:txBody>
      </p:sp>
    </p:spTree>
    <p:extLst>
      <p:ext uri="{BB962C8B-B14F-4D97-AF65-F5344CB8AC3E}">
        <p14:creationId xmlns:p14="http://schemas.microsoft.com/office/powerpoint/2010/main" val="192153931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D65CDC-AE76-3A4C-99F2-B4B301AE6FB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3ADDF4B-4646-1946-B5DB-1ECD56618365}"/>
              </a:ext>
            </a:extLst>
          </p:cNvPr>
          <p:cNvSpPr>
            <a:spLocks noGrp="1"/>
          </p:cNvSpPr>
          <p:nvPr>
            <p:ph idx="1"/>
          </p:nvPr>
        </p:nvSpPr>
        <p:spPr/>
        <p:txBody>
          <a:bodyPr/>
          <a:lstStyle/>
          <a:p>
            <a:endParaRPr lang="de-DE"/>
          </a:p>
        </p:txBody>
      </p:sp>
      <p:sp>
        <p:nvSpPr>
          <p:cNvPr id="4" name="Textfeld 3">
            <a:extLst>
              <a:ext uri="{FF2B5EF4-FFF2-40B4-BE49-F238E27FC236}">
                <a16:creationId xmlns:a16="http://schemas.microsoft.com/office/drawing/2014/main" id="{F2B58F51-351D-EE44-8B4A-5AE0541B70B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EB2DCF82-D19F-F345-894D-C52423FFCB8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D67DE4F8-2C71-B247-BEA9-C5ECCDADF9D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AA58BB98-91C8-3A46-B8D2-024834B16E84}"/>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AF046216-BFFA-2246-B106-3B86AD9EC18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4F9407B7-FE33-F041-A7F8-2EBEBE6258AC}"/>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4312D864-8D0C-A14C-8F69-CAD96469CC4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B0911E80-B67F-DC47-9EF7-90E1A41D5F6F}"/>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5BE29468-7C81-CE46-A4E9-780C58FE49B8}"/>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920630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4A7BC2-CE0B-7D4D-B3AB-20A19E8925E6}"/>
              </a:ext>
            </a:extLst>
          </p:cNvPr>
          <p:cNvSpPr>
            <a:spLocks noGrp="1"/>
          </p:cNvSpPr>
          <p:nvPr>
            <p:ph type="title"/>
          </p:nvPr>
        </p:nvSpPr>
        <p:spPr/>
        <p:txBody>
          <a:bodyPr/>
          <a:lstStyle/>
          <a:p>
            <a:r>
              <a:rPr lang="de-DE"/>
              <a:t>Einstellungen Manuell 2</a:t>
            </a:r>
          </a:p>
        </p:txBody>
      </p:sp>
      <p:sp>
        <p:nvSpPr>
          <p:cNvPr id="3" name="Inhaltsplatzhalter 2">
            <a:extLst>
              <a:ext uri="{FF2B5EF4-FFF2-40B4-BE49-F238E27FC236}">
                <a16:creationId xmlns:a16="http://schemas.microsoft.com/office/drawing/2014/main" id="{A887E8BA-0DBD-F340-8DBE-4685A4AB80B7}"/>
              </a:ext>
            </a:extLst>
          </p:cNvPr>
          <p:cNvSpPr>
            <a:spLocks noGrp="1"/>
          </p:cNvSpPr>
          <p:nvPr>
            <p:ph idx="1"/>
          </p:nvPr>
        </p:nvSpPr>
        <p:spPr/>
        <p:txBody>
          <a:bodyPr>
            <a:normAutofit/>
          </a:bodyPr>
          <a:lstStyle/>
          <a:p>
            <a:r>
              <a:rPr lang="de-DE"/>
              <a:t>Seite 2 der Einstellungen im Modus Manuell.</a:t>
            </a:r>
          </a:p>
          <a:p>
            <a:r>
              <a:rPr lang="de-DE"/>
              <a:t>Die einzelnen Parameter können ausgewählt und dann verändert werden.</a:t>
            </a:r>
          </a:p>
          <a:p>
            <a:r>
              <a:rPr lang="de-DE"/>
              <a:t>Durch die Navigations-Taste kann zwischen den Seiten gewechselt werden.</a:t>
            </a:r>
          </a:p>
          <a:p>
            <a:endParaRPr lang="de-DE"/>
          </a:p>
        </p:txBody>
      </p:sp>
      <p:sp>
        <p:nvSpPr>
          <p:cNvPr id="4" name="Textfeld 3">
            <a:hlinkClick r:id="rId2" action="ppaction://hlinksldjump"/>
            <a:extLst>
              <a:ext uri="{FF2B5EF4-FFF2-40B4-BE49-F238E27FC236}">
                <a16:creationId xmlns:a16="http://schemas.microsoft.com/office/drawing/2014/main" id="{1BCAE570-2A1C-F640-BF9B-BA798B2583CC}"/>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3BAA3431-9AFA-F645-AFAD-B76E1F307AD9}"/>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5DF74A67-D193-054B-8D94-C0FD7F335E96}"/>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4" action="ppaction://hlinksldjump"/>
            <a:extLst>
              <a:ext uri="{FF2B5EF4-FFF2-40B4-BE49-F238E27FC236}">
                <a16:creationId xmlns:a16="http://schemas.microsoft.com/office/drawing/2014/main" id="{65268AAA-03A6-B349-BF44-519D2202591E}"/>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79331CB5-D79C-5847-975B-DE132874012C}"/>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hlinkClick r:id="rId5" action="ppaction://hlinksldjump"/>
            <a:extLst>
              <a:ext uri="{FF2B5EF4-FFF2-40B4-BE49-F238E27FC236}">
                <a16:creationId xmlns:a16="http://schemas.microsoft.com/office/drawing/2014/main" id="{0614C232-E452-4441-A582-AAFFF063B676}"/>
              </a:ext>
            </a:extLst>
          </p:cNvPr>
          <p:cNvSpPr txBox="1"/>
          <p:nvPr/>
        </p:nvSpPr>
        <p:spPr>
          <a:xfrm>
            <a:off x="4492022" y="2684109"/>
            <a:ext cx="407963" cy="369332"/>
          </a:xfrm>
          <a:prstGeom prst="rect">
            <a:avLst/>
          </a:prstGeom>
          <a:noFill/>
        </p:spPr>
        <p:txBody>
          <a:bodyPr wrap="square" rtlCol="0">
            <a:spAutoFit/>
          </a:bodyPr>
          <a:lstStyle/>
          <a:p>
            <a:r>
              <a:rPr lang="de-DE" dirty="0">
                <a:solidFill>
                  <a:schemeClr val="bg1"/>
                </a:solidFill>
              </a:rPr>
              <a:t>.</a:t>
            </a:r>
          </a:p>
        </p:txBody>
      </p:sp>
      <p:sp>
        <p:nvSpPr>
          <p:cNvPr id="11" name="Textfeld 10">
            <a:extLst>
              <a:ext uri="{FF2B5EF4-FFF2-40B4-BE49-F238E27FC236}">
                <a16:creationId xmlns:a16="http://schemas.microsoft.com/office/drawing/2014/main" id="{2391937A-058D-3143-88BD-255B9E1463D5}"/>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Textfeld 12">
            <a:extLst>
              <a:ext uri="{FF2B5EF4-FFF2-40B4-BE49-F238E27FC236}">
                <a16:creationId xmlns:a16="http://schemas.microsoft.com/office/drawing/2014/main" id="{235C6274-4CEF-7F45-B670-00C8641A7B11}"/>
              </a:ext>
            </a:extLst>
          </p:cNvPr>
          <p:cNvSpPr txBox="1"/>
          <p:nvPr/>
        </p:nvSpPr>
        <p:spPr>
          <a:xfrm>
            <a:off x="2134838" y="2154662"/>
            <a:ext cx="2357184" cy="338554"/>
          </a:xfrm>
          <a:prstGeom prst="rect">
            <a:avLst/>
          </a:prstGeom>
          <a:noFill/>
        </p:spPr>
        <p:txBody>
          <a:bodyPr wrap="none" rtlCol="0">
            <a:spAutoFit/>
          </a:bodyPr>
          <a:lstStyle/>
          <a:p>
            <a:r>
              <a:rPr lang="de-DE" sz="1600" err="1"/>
              <a:t>Boilerdruck</a:t>
            </a:r>
            <a:r>
              <a:rPr lang="de-DE" sz="1600"/>
              <a:t> (Dampfbezug)</a:t>
            </a:r>
          </a:p>
        </p:txBody>
      </p:sp>
      <p:sp>
        <p:nvSpPr>
          <p:cNvPr id="14" name="Textfeld 13">
            <a:extLst>
              <a:ext uri="{FF2B5EF4-FFF2-40B4-BE49-F238E27FC236}">
                <a16:creationId xmlns:a16="http://schemas.microsoft.com/office/drawing/2014/main" id="{8D82FC93-7C81-164B-B509-71AB1C93CCAB}"/>
              </a:ext>
            </a:extLst>
          </p:cNvPr>
          <p:cNvSpPr txBox="1"/>
          <p:nvPr/>
        </p:nvSpPr>
        <p:spPr>
          <a:xfrm>
            <a:off x="2134837" y="3244334"/>
            <a:ext cx="2228559" cy="369332"/>
          </a:xfrm>
          <a:prstGeom prst="rect">
            <a:avLst/>
          </a:prstGeom>
          <a:noFill/>
        </p:spPr>
        <p:txBody>
          <a:bodyPr wrap="none" rtlCol="0">
            <a:spAutoFit/>
          </a:bodyPr>
          <a:lstStyle/>
          <a:p>
            <a:r>
              <a:rPr lang="de-DE"/>
              <a:t>Teewassertemperatur</a:t>
            </a:r>
          </a:p>
        </p:txBody>
      </p:sp>
      <p:pic>
        <p:nvPicPr>
          <p:cNvPr id="15" name="Grafik 14" descr="Caretzeichen nach unten">
            <a:extLst>
              <a:ext uri="{FF2B5EF4-FFF2-40B4-BE49-F238E27FC236}">
                <a16:creationId xmlns:a16="http://schemas.microsoft.com/office/drawing/2014/main" id="{77899316-2131-FA47-8516-1BA758188AA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04860" y="4885123"/>
            <a:ext cx="574452" cy="574452"/>
          </a:xfrm>
          <a:prstGeom prst="rect">
            <a:avLst/>
          </a:prstGeom>
        </p:spPr>
      </p:pic>
      <p:sp>
        <p:nvSpPr>
          <p:cNvPr id="12" name="Datumsplatzhalter 11">
            <a:extLst>
              <a:ext uri="{FF2B5EF4-FFF2-40B4-BE49-F238E27FC236}">
                <a16:creationId xmlns:a16="http://schemas.microsoft.com/office/drawing/2014/main" id="{7EB3AFC5-8252-534E-AC4C-616283C51209}"/>
              </a:ext>
            </a:extLst>
          </p:cNvPr>
          <p:cNvSpPr>
            <a:spLocks noGrp="1"/>
          </p:cNvSpPr>
          <p:nvPr>
            <p:ph type="dt" sz="half" idx="10"/>
          </p:nvPr>
        </p:nvSpPr>
        <p:spPr/>
        <p:txBody>
          <a:bodyPr/>
          <a:lstStyle/>
          <a:p>
            <a:r>
              <a:rPr lang="de-AT"/>
              <a:t>2020/12/01</a:t>
            </a:r>
            <a:endParaRPr lang="de-DE"/>
          </a:p>
        </p:txBody>
      </p:sp>
      <p:sp>
        <p:nvSpPr>
          <p:cNvPr id="16" name="Fußzeilenplatzhalter 15">
            <a:extLst>
              <a:ext uri="{FF2B5EF4-FFF2-40B4-BE49-F238E27FC236}">
                <a16:creationId xmlns:a16="http://schemas.microsoft.com/office/drawing/2014/main" id="{15361EF1-5B26-FA41-9E8C-5AA90C2B5F8D}"/>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15339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p:txBody>
          <a:bodyPr>
            <a:normAutofit fontScale="90000"/>
          </a:bodyPr>
          <a:lstStyle/>
          <a:p>
            <a:r>
              <a:rPr lang="de-DE"/>
              <a:t>Mischtemperatur Manuell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der Mischtemperatur.</a:t>
            </a:r>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6C492A9B-3D63-0345-9370-19175C2A974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2" name="Textfeld 11">
            <a:extLst>
              <a:ext uri="{FF2B5EF4-FFF2-40B4-BE49-F238E27FC236}">
                <a16:creationId xmlns:a16="http://schemas.microsoft.com/office/drawing/2014/main" id="{2671F85A-7D1D-A249-B7AA-66CBBCCB4BDF}"/>
              </a:ext>
            </a:extLst>
          </p:cNvPr>
          <p:cNvSpPr txBox="1"/>
          <p:nvPr/>
        </p:nvSpPr>
        <p:spPr>
          <a:xfrm>
            <a:off x="2283953" y="1940928"/>
            <a:ext cx="1816266" cy="369332"/>
          </a:xfrm>
          <a:prstGeom prst="rect">
            <a:avLst/>
          </a:prstGeom>
          <a:noFill/>
        </p:spPr>
        <p:txBody>
          <a:bodyPr wrap="none" rtlCol="0">
            <a:spAutoFit/>
          </a:bodyPr>
          <a:lstStyle/>
          <a:p>
            <a:r>
              <a:rPr lang="de-DE"/>
              <a:t>Mischtemperatur</a:t>
            </a:r>
          </a:p>
        </p:txBody>
      </p:sp>
      <p:sp>
        <p:nvSpPr>
          <p:cNvPr id="13" name="Rechteck 12">
            <a:extLst>
              <a:ext uri="{FF2B5EF4-FFF2-40B4-BE49-F238E27FC236}">
                <a16:creationId xmlns:a16="http://schemas.microsoft.com/office/drawing/2014/main" id="{114FEB2E-84D0-7940-AEE5-23D40FA503F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C0298BC7-EED5-2241-9758-4EA0B9B4A2FA}"/>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79162DB9-B49C-3F4E-AF3B-AC31C5F626F3}"/>
              </a:ext>
            </a:extLst>
          </p:cNvPr>
          <p:cNvSpPr txBox="1"/>
          <p:nvPr/>
        </p:nvSpPr>
        <p:spPr>
          <a:xfrm>
            <a:off x="3365109" y="3502714"/>
            <a:ext cx="940634" cy="369332"/>
          </a:xfrm>
          <a:prstGeom prst="rect">
            <a:avLst/>
          </a:prstGeom>
          <a:noFill/>
        </p:spPr>
        <p:txBody>
          <a:bodyPr wrap="square" rtlCol="0">
            <a:spAutoFit/>
          </a:bodyPr>
          <a:lstStyle/>
          <a:p>
            <a:r>
              <a:rPr lang="de-DE"/>
              <a:t>91,5 °C</a:t>
            </a:r>
          </a:p>
        </p:txBody>
      </p:sp>
      <p:pic>
        <p:nvPicPr>
          <p:cNvPr id="16" name="Grafik 15" descr="Caretzeichen nach unten">
            <a:extLst>
              <a:ext uri="{FF2B5EF4-FFF2-40B4-BE49-F238E27FC236}">
                <a16:creationId xmlns:a16="http://schemas.microsoft.com/office/drawing/2014/main" id="{D394AD20-DA1D-1141-A033-2135994673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F31DEA4A-47DC-3B45-B696-60EEEAA529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3" name="Textfeld 22">
            <a:extLst>
              <a:ext uri="{FF2B5EF4-FFF2-40B4-BE49-F238E27FC236}">
                <a16:creationId xmlns:a16="http://schemas.microsoft.com/office/drawing/2014/main" id="{5B99AF52-F1EA-B346-B7C9-8B63444DAB1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Datumsplatzhalter 17">
            <a:extLst>
              <a:ext uri="{FF2B5EF4-FFF2-40B4-BE49-F238E27FC236}">
                <a16:creationId xmlns:a16="http://schemas.microsoft.com/office/drawing/2014/main" id="{C74811B4-2DF5-0E43-B908-2D216EF4E7EF}"/>
              </a:ext>
            </a:extLst>
          </p:cNvPr>
          <p:cNvSpPr>
            <a:spLocks noGrp="1"/>
          </p:cNvSpPr>
          <p:nvPr>
            <p:ph type="dt" sz="half" idx="10"/>
          </p:nvPr>
        </p:nvSpPr>
        <p:spPr/>
        <p:txBody>
          <a:bodyPr/>
          <a:lstStyle/>
          <a:p>
            <a:r>
              <a:rPr lang="de-AT"/>
              <a:t>2020/12/01</a:t>
            </a:r>
            <a:endParaRPr lang="de-DE"/>
          </a:p>
        </p:txBody>
      </p:sp>
      <p:sp>
        <p:nvSpPr>
          <p:cNvPr id="19" name="Fußzeilenplatzhalter 18">
            <a:extLst>
              <a:ext uri="{FF2B5EF4-FFF2-40B4-BE49-F238E27FC236}">
                <a16:creationId xmlns:a16="http://schemas.microsoft.com/office/drawing/2014/main" id="{E1A64000-8A56-C74C-9A2A-B18E412D7BF0}"/>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870505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3AFD5-2A09-D94A-A201-E3C5429E9116}"/>
              </a:ext>
            </a:extLst>
          </p:cNvPr>
          <p:cNvSpPr>
            <a:spLocks noGrp="1"/>
          </p:cNvSpPr>
          <p:nvPr>
            <p:ph type="title"/>
          </p:nvPr>
        </p:nvSpPr>
        <p:spPr/>
        <p:txBody>
          <a:bodyPr>
            <a:normAutofit fontScale="90000"/>
          </a:bodyPr>
          <a:lstStyle/>
          <a:p>
            <a:r>
              <a:rPr lang="de-DE"/>
              <a:t>Mischtemperatur Manuell 2</a:t>
            </a:r>
          </a:p>
        </p:txBody>
      </p:sp>
      <p:sp>
        <p:nvSpPr>
          <p:cNvPr id="3" name="Inhaltsplatzhalter 2">
            <a:extLst>
              <a:ext uri="{FF2B5EF4-FFF2-40B4-BE49-F238E27FC236}">
                <a16:creationId xmlns:a16="http://schemas.microsoft.com/office/drawing/2014/main" id="{E0FA0CB2-43E0-AA46-8081-B2505B629DC6}"/>
              </a:ext>
            </a:extLst>
          </p:cNvPr>
          <p:cNvSpPr>
            <a:spLocks noGrp="1"/>
          </p:cNvSpPr>
          <p:nvPr>
            <p:ph idx="1"/>
          </p:nvPr>
        </p:nvSpPr>
        <p:spPr/>
        <p:txBody>
          <a:bodyPr/>
          <a:lstStyle/>
          <a:p>
            <a:r>
              <a:rPr lang="de-DE"/>
              <a:t>Methode zur Einstellung der Mischtemperatur.</a:t>
            </a:r>
          </a:p>
          <a:p>
            <a:endParaRPr lang="de-DE"/>
          </a:p>
        </p:txBody>
      </p:sp>
      <p:sp>
        <p:nvSpPr>
          <p:cNvPr id="4" name="Textfeld 3">
            <a:extLst>
              <a:ext uri="{FF2B5EF4-FFF2-40B4-BE49-F238E27FC236}">
                <a16:creationId xmlns:a16="http://schemas.microsoft.com/office/drawing/2014/main" id="{8CD1FAD9-003A-6C47-94F3-73C403589EA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0626F4B7-5189-3141-897D-3D50F9751EED}"/>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CC23F872-7E76-BB44-82F0-4C1E4D34DA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EFB14789-34B1-DC4A-90C5-8E3286B0C9DD}"/>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C5D108DF-E3FB-6844-80FC-B04068B7A29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12131FB-67EA-A644-965F-0F7D738F6CE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851CCE3-CDFB-0D4B-B97A-7E5E8D9FC1EB}"/>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7B446E8-9E08-B347-B970-50C12FF7AA54}"/>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CEA5F645-23D3-E44A-B106-2EE0AEF36CFC}"/>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A37A4437-78F6-3843-BC89-19C3C60C912A}"/>
              </a:ext>
            </a:extLst>
          </p:cNvPr>
          <p:cNvSpPr/>
          <p:nvPr/>
        </p:nvSpPr>
        <p:spPr>
          <a:xfrm rot="5400000">
            <a:off x="2168957" y="4016449"/>
            <a:ext cx="1631190"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AC595795-D063-0040-A957-136E7D36A850}"/>
              </a:ext>
            </a:extLst>
          </p:cNvPr>
          <p:cNvSpPr txBox="1"/>
          <p:nvPr/>
        </p:nvSpPr>
        <p:spPr>
          <a:xfrm>
            <a:off x="3365109" y="3502714"/>
            <a:ext cx="940634" cy="369332"/>
          </a:xfrm>
          <a:prstGeom prst="rect">
            <a:avLst/>
          </a:prstGeom>
          <a:noFill/>
        </p:spPr>
        <p:txBody>
          <a:bodyPr wrap="square" rtlCol="0">
            <a:spAutoFit/>
          </a:bodyPr>
          <a:lstStyle/>
          <a:p>
            <a:r>
              <a:rPr lang="de-DE"/>
              <a:t>92,0 °C</a:t>
            </a:r>
          </a:p>
        </p:txBody>
      </p:sp>
      <p:pic>
        <p:nvPicPr>
          <p:cNvPr id="16" name="Grafik 15" descr="Caretzeichen nach unten">
            <a:extLst>
              <a:ext uri="{FF2B5EF4-FFF2-40B4-BE49-F238E27FC236}">
                <a16:creationId xmlns:a16="http://schemas.microsoft.com/office/drawing/2014/main" id="{F9162E9D-128F-3242-996B-E5F10063B5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8639FB28-C392-AE48-8FB9-F65726BCCCC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40FA088F-9236-BC41-B24F-3B6697C00388}"/>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E5204361-43D2-BE4A-9703-F25CEB39803E}"/>
              </a:ext>
            </a:extLst>
          </p:cNvPr>
          <p:cNvSpPr txBox="1"/>
          <p:nvPr/>
        </p:nvSpPr>
        <p:spPr>
          <a:xfrm>
            <a:off x="2283953" y="1940928"/>
            <a:ext cx="1816266" cy="369332"/>
          </a:xfrm>
          <a:prstGeom prst="rect">
            <a:avLst/>
          </a:prstGeom>
          <a:noFill/>
        </p:spPr>
        <p:txBody>
          <a:bodyPr wrap="none" rtlCol="0">
            <a:spAutoFit/>
          </a:bodyPr>
          <a:lstStyle/>
          <a:p>
            <a:r>
              <a:rPr lang="de-DE"/>
              <a:t>Mischtemperatur</a:t>
            </a:r>
          </a:p>
        </p:txBody>
      </p:sp>
      <p:sp>
        <p:nvSpPr>
          <p:cNvPr id="20" name="Datumsplatzhalter 19">
            <a:extLst>
              <a:ext uri="{FF2B5EF4-FFF2-40B4-BE49-F238E27FC236}">
                <a16:creationId xmlns:a16="http://schemas.microsoft.com/office/drawing/2014/main" id="{91D790A8-64EF-9A4C-BB49-7414767C5A63}"/>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5F3AF5CA-20A8-0349-9222-BBCC16A02241}"/>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1072206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12D90-0463-1042-B06B-D1E72E672A55}"/>
              </a:ext>
            </a:extLst>
          </p:cNvPr>
          <p:cNvSpPr>
            <a:spLocks noGrp="1"/>
          </p:cNvSpPr>
          <p:nvPr>
            <p:ph type="title"/>
          </p:nvPr>
        </p:nvSpPr>
        <p:spPr/>
        <p:txBody>
          <a:bodyPr>
            <a:normAutofit fontScale="90000"/>
          </a:bodyPr>
          <a:lstStyle/>
          <a:p>
            <a:r>
              <a:rPr lang="de-DE"/>
              <a:t>Mischtemperatur Manuell 3</a:t>
            </a:r>
          </a:p>
        </p:txBody>
      </p:sp>
      <p:sp>
        <p:nvSpPr>
          <p:cNvPr id="3" name="Inhaltsplatzhalter 2">
            <a:extLst>
              <a:ext uri="{FF2B5EF4-FFF2-40B4-BE49-F238E27FC236}">
                <a16:creationId xmlns:a16="http://schemas.microsoft.com/office/drawing/2014/main" id="{8110A5D6-7351-684B-B309-0BD3871EF66F}"/>
              </a:ext>
            </a:extLst>
          </p:cNvPr>
          <p:cNvSpPr>
            <a:spLocks noGrp="1"/>
          </p:cNvSpPr>
          <p:nvPr>
            <p:ph idx="1"/>
          </p:nvPr>
        </p:nvSpPr>
        <p:spPr/>
        <p:txBody>
          <a:bodyPr/>
          <a:lstStyle/>
          <a:p>
            <a:r>
              <a:rPr lang="de-DE"/>
              <a:t>Methode zur Einstellung der Mischtemperatur.</a:t>
            </a:r>
          </a:p>
          <a:p>
            <a:endParaRPr lang="de-DE"/>
          </a:p>
        </p:txBody>
      </p:sp>
      <p:sp>
        <p:nvSpPr>
          <p:cNvPr id="4" name="Textfeld 3">
            <a:hlinkClick r:id="rId2" action="ppaction://hlinksldjump"/>
            <a:extLst>
              <a:ext uri="{FF2B5EF4-FFF2-40B4-BE49-F238E27FC236}">
                <a16:creationId xmlns:a16="http://schemas.microsoft.com/office/drawing/2014/main" id="{9D57E660-CB35-B942-81B2-BD9BE393A4CE}"/>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7E43E9C-F941-D347-8269-6C51B138E1E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401714C3-56FB-DE4B-A792-C5349E7F53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83B4047-F834-AA47-9101-244B0303D4C1}"/>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3301F1AB-E967-2446-8A63-5CB0465F02F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A24BBD69-6DEF-934C-A73F-FE02A88BE2FB}"/>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01AADEE8-83F5-5741-8957-1A27BB54364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50E947A-8C4C-484F-8051-A9522E0DB32E}"/>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74BB506B-7ED6-5B4C-A7B6-10E8454A7FAB}"/>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853AD64A-263E-EA43-B7AD-603111DC0CBF}"/>
              </a:ext>
            </a:extLst>
          </p:cNvPr>
          <p:cNvSpPr/>
          <p:nvPr/>
        </p:nvSpPr>
        <p:spPr>
          <a:xfrm rot="5400000">
            <a:off x="2584683" y="4432174"/>
            <a:ext cx="799737"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B0F955DA-2367-944D-8049-E6F21BA4B97D}"/>
              </a:ext>
            </a:extLst>
          </p:cNvPr>
          <p:cNvSpPr txBox="1"/>
          <p:nvPr/>
        </p:nvSpPr>
        <p:spPr>
          <a:xfrm>
            <a:off x="3365109" y="3502714"/>
            <a:ext cx="940634" cy="369332"/>
          </a:xfrm>
          <a:prstGeom prst="rect">
            <a:avLst/>
          </a:prstGeom>
          <a:noFill/>
        </p:spPr>
        <p:txBody>
          <a:bodyPr wrap="square" rtlCol="0">
            <a:spAutoFit/>
          </a:bodyPr>
          <a:lstStyle/>
          <a:p>
            <a:r>
              <a:rPr lang="de-DE"/>
              <a:t>91,0 °C</a:t>
            </a:r>
          </a:p>
        </p:txBody>
      </p:sp>
      <p:pic>
        <p:nvPicPr>
          <p:cNvPr id="16" name="Grafik 15" descr="Caretzeichen nach unten">
            <a:extLst>
              <a:ext uri="{FF2B5EF4-FFF2-40B4-BE49-F238E27FC236}">
                <a16:creationId xmlns:a16="http://schemas.microsoft.com/office/drawing/2014/main" id="{2DAEA8AF-E9B1-5643-9203-2C44147386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2C40B2A4-6999-3A44-B37B-AD5302F96E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62166CAB-74E0-DB43-91C0-ADBEF105D62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67DF3DE1-9EF8-9B44-B8B8-B3B335554709}"/>
              </a:ext>
            </a:extLst>
          </p:cNvPr>
          <p:cNvSpPr txBox="1"/>
          <p:nvPr/>
        </p:nvSpPr>
        <p:spPr>
          <a:xfrm>
            <a:off x="2283953" y="1940928"/>
            <a:ext cx="1816266" cy="369332"/>
          </a:xfrm>
          <a:prstGeom prst="rect">
            <a:avLst/>
          </a:prstGeom>
          <a:noFill/>
        </p:spPr>
        <p:txBody>
          <a:bodyPr wrap="none" rtlCol="0">
            <a:spAutoFit/>
          </a:bodyPr>
          <a:lstStyle/>
          <a:p>
            <a:r>
              <a:rPr lang="de-DE"/>
              <a:t>Mischtemperatur</a:t>
            </a:r>
          </a:p>
        </p:txBody>
      </p:sp>
      <p:sp>
        <p:nvSpPr>
          <p:cNvPr id="20" name="Datumsplatzhalter 19">
            <a:extLst>
              <a:ext uri="{FF2B5EF4-FFF2-40B4-BE49-F238E27FC236}">
                <a16:creationId xmlns:a16="http://schemas.microsoft.com/office/drawing/2014/main" id="{02530322-B883-A34B-BE64-6D43F7CE3644}"/>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F9FFE42F-C22D-924E-A7A1-1F01997C9E26}"/>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1081326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p:txBody>
          <a:bodyPr>
            <a:normAutofit/>
          </a:bodyPr>
          <a:lstStyle/>
          <a:p>
            <a:r>
              <a:rPr lang="de-DE"/>
              <a:t>Durchflussrate Manuell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der Durchflussrate.</a:t>
            </a:r>
          </a:p>
          <a:p>
            <a:endParaRPr lang="de-DE"/>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6C492A9B-3D63-0345-9370-19175C2A974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2" name="Textfeld 11">
            <a:extLst>
              <a:ext uri="{FF2B5EF4-FFF2-40B4-BE49-F238E27FC236}">
                <a16:creationId xmlns:a16="http://schemas.microsoft.com/office/drawing/2014/main" id="{2671F85A-7D1D-A249-B7AA-66CBBCCB4BDF}"/>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sp>
        <p:nvSpPr>
          <p:cNvPr id="13" name="Rechteck 12">
            <a:extLst>
              <a:ext uri="{FF2B5EF4-FFF2-40B4-BE49-F238E27FC236}">
                <a16:creationId xmlns:a16="http://schemas.microsoft.com/office/drawing/2014/main" id="{114FEB2E-84D0-7940-AEE5-23D40FA503F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C0298BC7-EED5-2241-9758-4EA0B9B4A2FA}"/>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6" name="Grafik 15" descr="Caretzeichen nach unten">
            <a:extLst>
              <a:ext uri="{FF2B5EF4-FFF2-40B4-BE49-F238E27FC236}">
                <a16:creationId xmlns:a16="http://schemas.microsoft.com/office/drawing/2014/main" id="{D394AD20-DA1D-1141-A033-2135994673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F31DEA4A-47DC-3B45-B696-60EEEAA529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3" name="Textfeld 22">
            <a:extLst>
              <a:ext uri="{FF2B5EF4-FFF2-40B4-BE49-F238E27FC236}">
                <a16:creationId xmlns:a16="http://schemas.microsoft.com/office/drawing/2014/main" id="{5B99AF52-F1EA-B346-B7C9-8B63444DAB1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88F9B926-495D-4048-90A2-9EB04B1DF6B3}"/>
              </a:ext>
            </a:extLst>
          </p:cNvPr>
          <p:cNvSpPr txBox="1"/>
          <p:nvPr/>
        </p:nvSpPr>
        <p:spPr>
          <a:xfrm>
            <a:off x="3365109" y="3502714"/>
            <a:ext cx="940634" cy="369332"/>
          </a:xfrm>
          <a:prstGeom prst="rect">
            <a:avLst/>
          </a:prstGeom>
          <a:noFill/>
        </p:spPr>
        <p:txBody>
          <a:bodyPr wrap="square" rtlCol="0">
            <a:spAutoFit/>
          </a:bodyPr>
          <a:lstStyle/>
          <a:p>
            <a:r>
              <a:rPr lang="de-DE"/>
              <a:t>1,5 </a:t>
            </a:r>
            <a:r>
              <a:rPr lang="de-DE" err="1"/>
              <a:t>g</a:t>
            </a:r>
            <a:r>
              <a:rPr lang="de-DE"/>
              <a:t>/s</a:t>
            </a:r>
          </a:p>
        </p:txBody>
      </p:sp>
      <p:sp>
        <p:nvSpPr>
          <p:cNvPr id="15" name="Datumsplatzhalter 14">
            <a:extLst>
              <a:ext uri="{FF2B5EF4-FFF2-40B4-BE49-F238E27FC236}">
                <a16:creationId xmlns:a16="http://schemas.microsoft.com/office/drawing/2014/main" id="{504D0AA0-3DB6-D445-9641-066FA9E8DF69}"/>
              </a:ext>
            </a:extLst>
          </p:cNvPr>
          <p:cNvSpPr>
            <a:spLocks noGrp="1"/>
          </p:cNvSpPr>
          <p:nvPr>
            <p:ph type="dt" sz="half" idx="10"/>
          </p:nvPr>
        </p:nvSpPr>
        <p:spPr/>
        <p:txBody>
          <a:bodyPr/>
          <a:lstStyle/>
          <a:p>
            <a:r>
              <a:rPr lang="de-AT"/>
              <a:t>2020/12/01</a:t>
            </a:r>
            <a:endParaRPr lang="de-DE"/>
          </a:p>
        </p:txBody>
      </p:sp>
      <p:sp>
        <p:nvSpPr>
          <p:cNvPr id="18" name="Fußzeilenplatzhalter 17">
            <a:extLst>
              <a:ext uri="{FF2B5EF4-FFF2-40B4-BE49-F238E27FC236}">
                <a16:creationId xmlns:a16="http://schemas.microsoft.com/office/drawing/2014/main" id="{C7D67070-B68F-7946-B25D-C5D40E08C1F9}"/>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841320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3AFD5-2A09-D94A-A201-E3C5429E9116}"/>
              </a:ext>
            </a:extLst>
          </p:cNvPr>
          <p:cNvSpPr>
            <a:spLocks noGrp="1"/>
          </p:cNvSpPr>
          <p:nvPr>
            <p:ph type="title"/>
          </p:nvPr>
        </p:nvSpPr>
        <p:spPr/>
        <p:txBody>
          <a:bodyPr>
            <a:normAutofit/>
          </a:bodyPr>
          <a:lstStyle/>
          <a:p>
            <a:r>
              <a:rPr lang="de-DE"/>
              <a:t>Durchflussrate Manuell 2</a:t>
            </a:r>
          </a:p>
        </p:txBody>
      </p:sp>
      <p:sp>
        <p:nvSpPr>
          <p:cNvPr id="3" name="Inhaltsplatzhalter 2">
            <a:extLst>
              <a:ext uri="{FF2B5EF4-FFF2-40B4-BE49-F238E27FC236}">
                <a16:creationId xmlns:a16="http://schemas.microsoft.com/office/drawing/2014/main" id="{E0FA0CB2-43E0-AA46-8081-B2505B629DC6}"/>
              </a:ext>
            </a:extLst>
          </p:cNvPr>
          <p:cNvSpPr>
            <a:spLocks noGrp="1"/>
          </p:cNvSpPr>
          <p:nvPr>
            <p:ph idx="1"/>
          </p:nvPr>
        </p:nvSpPr>
        <p:spPr/>
        <p:txBody>
          <a:bodyPr/>
          <a:lstStyle/>
          <a:p>
            <a:r>
              <a:rPr lang="de-DE"/>
              <a:t>Methode zur Einstellung der Durchflussrate.</a:t>
            </a:r>
          </a:p>
          <a:p>
            <a:endParaRPr lang="de-DE"/>
          </a:p>
        </p:txBody>
      </p:sp>
      <p:sp>
        <p:nvSpPr>
          <p:cNvPr id="4" name="Textfeld 3">
            <a:extLst>
              <a:ext uri="{FF2B5EF4-FFF2-40B4-BE49-F238E27FC236}">
                <a16:creationId xmlns:a16="http://schemas.microsoft.com/office/drawing/2014/main" id="{8CD1FAD9-003A-6C47-94F3-73C403589EA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0626F4B7-5189-3141-897D-3D50F9751EED}"/>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CC23F872-7E76-BB44-82F0-4C1E4D34DA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EFB14789-34B1-DC4A-90C5-8E3286B0C9DD}"/>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C5D108DF-E3FB-6844-80FC-B04068B7A29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12131FB-67EA-A644-965F-0F7D738F6CE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851CCE3-CDFB-0D4B-B97A-7E5E8D9FC1EB}"/>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7B446E8-9E08-B347-B970-50C12FF7AA54}"/>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CEA5F645-23D3-E44A-B106-2EE0AEF36CFC}"/>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A37A4437-78F6-3843-BC89-19C3C60C912A}"/>
              </a:ext>
            </a:extLst>
          </p:cNvPr>
          <p:cNvSpPr/>
          <p:nvPr/>
        </p:nvSpPr>
        <p:spPr>
          <a:xfrm rot="5400000">
            <a:off x="2168957" y="4016449"/>
            <a:ext cx="1631190"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AC595795-D063-0040-A957-136E7D36A850}"/>
              </a:ext>
            </a:extLst>
          </p:cNvPr>
          <p:cNvSpPr txBox="1"/>
          <p:nvPr/>
        </p:nvSpPr>
        <p:spPr>
          <a:xfrm>
            <a:off x="3365109" y="3502714"/>
            <a:ext cx="940634" cy="369332"/>
          </a:xfrm>
          <a:prstGeom prst="rect">
            <a:avLst/>
          </a:prstGeom>
          <a:noFill/>
        </p:spPr>
        <p:txBody>
          <a:bodyPr wrap="square" rtlCol="0">
            <a:spAutoFit/>
          </a:bodyPr>
          <a:lstStyle/>
          <a:p>
            <a:r>
              <a:rPr lang="de-DE"/>
              <a:t>2,0 </a:t>
            </a:r>
            <a:r>
              <a:rPr lang="de-DE" err="1"/>
              <a:t>g</a:t>
            </a:r>
            <a:r>
              <a:rPr lang="de-DE"/>
              <a:t>/s</a:t>
            </a:r>
          </a:p>
        </p:txBody>
      </p:sp>
      <p:pic>
        <p:nvPicPr>
          <p:cNvPr id="16" name="Grafik 15" descr="Caretzeichen nach unten">
            <a:extLst>
              <a:ext uri="{FF2B5EF4-FFF2-40B4-BE49-F238E27FC236}">
                <a16:creationId xmlns:a16="http://schemas.microsoft.com/office/drawing/2014/main" id="{F9162E9D-128F-3242-996B-E5F10063B5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8639FB28-C392-AE48-8FB9-F65726BCCCC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40FA088F-9236-BC41-B24F-3B6697C00388}"/>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39D77EB8-8494-B740-9C51-8D0C4D26EE72}"/>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sp>
        <p:nvSpPr>
          <p:cNvPr id="20" name="Datumsplatzhalter 19">
            <a:extLst>
              <a:ext uri="{FF2B5EF4-FFF2-40B4-BE49-F238E27FC236}">
                <a16:creationId xmlns:a16="http://schemas.microsoft.com/office/drawing/2014/main" id="{A1A98E5F-62C6-934E-AD41-1F3EE720C9F6}"/>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DEF214F1-7CF2-F74A-9012-BA4D42B85335}"/>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232968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12D90-0463-1042-B06B-D1E72E672A55}"/>
              </a:ext>
            </a:extLst>
          </p:cNvPr>
          <p:cNvSpPr>
            <a:spLocks noGrp="1"/>
          </p:cNvSpPr>
          <p:nvPr>
            <p:ph type="title"/>
          </p:nvPr>
        </p:nvSpPr>
        <p:spPr/>
        <p:txBody>
          <a:bodyPr>
            <a:normAutofit/>
          </a:bodyPr>
          <a:lstStyle/>
          <a:p>
            <a:r>
              <a:rPr lang="de-DE"/>
              <a:t>Durchflussrate Manuell 3</a:t>
            </a:r>
          </a:p>
        </p:txBody>
      </p:sp>
      <p:sp>
        <p:nvSpPr>
          <p:cNvPr id="3" name="Inhaltsplatzhalter 2">
            <a:extLst>
              <a:ext uri="{FF2B5EF4-FFF2-40B4-BE49-F238E27FC236}">
                <a16:creationId xmlns:a16="http://schemas.microsoft.com/office/drawing/2014/main" id="{8110A5D6-7351-684B-B309-0BD3871EF66F}"/>
              </a:ext>
            </a:extLst>
          </p:cNvPr>
          <p:cNvSpPr>
            <a:spLocks noGrp="1"/>
          </p:cNvSpPr>
          <p:nvPr>
            <p:ph idx="1"/>
          </p:nvPr>
        </p:nvSpPr>
        <p:spPr/>
        <p:txBody>
          <a:bodyPr/>
          <a:lstStyle/>
          <a:p>
            <a:r>
              <a:rPr lang="de-DE" dirty="0"/>
              <a:t>Methode zur Einstellung der Durchflussrate.</a:t>
            </a:r>
          </a:p>
          <a:p>
            <a:endParaRPr lang="de-DE" dirty="0"/>
          </a:p>
        </p:txBody>
      </p:sp>
      <p:sp>
        <p:nvSpPr>
          <p:cNvPr id="4" name="Textfeld 3">
            <a:hlinkClick r:id="rId2" action="ppaction://hlinksldjump"/>
            <a:extLst>
              <a:ext uri="{FF2B5EF4-FFF2-40B4-BE49-F238E27FC236}">
                <a16:creationId xmlns:a16="http://schemas.microsoft.com/office/drawing/2014/main" id="{9D57E660-CB35-B942-81B2-BD9BE393A4CE}"/>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7E43E9C-F941-D347-8269-6C51B138E1E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401714C3-56FB-DE4B-A792-C5349E7F53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83B4047-F834-AA47-9101-244B0303D4C1}"/>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3301F1AB-E967-2446-8A63-5CB0465F02F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A24BBD69-6DEF-934C-A73F-FE02A88BE2FB}"/>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01AADEE8-83F5-5741-8957-1A27BB543648}"/>
              </a:ext>
            </a:extLst>
          </p:cNvPr>
          <p:cNvSpPr txBox="1"/>
          <p:nvPr/>
        </p:nvSpPr>
        <p:spPr>
          <a:xfrm>
            <a:off x="4455954" y="3964674"/>
            <a:ext cx="407963" cy="369332"/>
          </a:xfrm>
          <a:prstGeom prst="rect">
            <a:avLst/>
          </a:prstGeom>
          <a:noFill/>
        </p:spPr>
        <p:txBody>
          <a:bodyPr wrap="square" rtlCol="0">
            <a:spAutoFit/>
          </a:bodyPr>
          <a:lstStyle/>
          <a:p>
            <a:r>
              <a:rPr lang="de-DE" dirty="0">
                <a:solidFill>
                  <a:schemeClr val="bg1"/>
                </a:solidFill>
              </a:rPr>
              <a:t>a</a:t>
            </a:r>
          </a:p>
        </p:txBody>
      </p:sp>
      <p:sp>
        <p:nvSpPr>
          <p:cNvPr id="11" name="Textfeld 10">
            <a:extLst>
              <a:ext uri="{FF2B5EF4-FFF2-40B4-BE49-F238E27FC236}">
                <a16:creationId xmlns:a16="http://schemas.microsoft.com/office/drawing/2014/main" id="{850E947A-8C4C-484F-8051-A9522E0DB32E}"/>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74BB506B-7ED6-5B4C-A7B6-10E8454A7FAB}"/>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853AD64A-263E-EA43-B7AD-603111DC0CBF}"/>
              </a:ext>
            </a:extLst>
          </p:cNvPr>
          <p:cNvSpPr/>
          <p:nvPr/>
        </p:nvSpPr>
        <p:spPr>
          <a:xfrm rot="5400000">
            <a:off x="2584683" y="4432174"/>
            <a:ext cx="799737"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6" name="Grafik 15" descr="Caretzeichen nach unten">
            <a:extLst>
              <a:ext uri="{FF2B5EF4-FFF2-40B4-BE49-F238E27FC236}">
                <a16:creationId xmlns:a16="http://schemas.microsoft.com/office/drawing/2014/main" id="{2DAEA8AF-E9B1-5643-9203-2C44147386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2C40B2A4-6999-3A44-B37B-AD5302F96E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62166CAB-74E0-DB43-91C0-ADBEF105D62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F542C6D8-E1ED-2747-AE7C-147604999791}"/>
              </a:ext>
            </a:extLst>
          </p:cNvPr>
          <p:cNvSpPr txBox="1"/>
          <p:nvPr/>
        </p:nvSpPr>
        <p:spPr>
          <a:xfrm>
            <a:off x="3364555" y="3431274"/>
            <a:ext cx="940634" cy="369332"/>
          </a:xfrm>
          <a:prstGeom prst="rect">
            <a:avLst/>
          </a:prstGeom>
          <a:noFill/>
        </p:spPr>
        <p:txBody>
          <a:bodyPr wrap="square" rtlCol="0">
            <a:spAutoFit/>
          </a:bodyPr>
          <a:lstStyle/>
          <a:p>
            <a:r>
              <a:rPr lang="de-DE"/>
              <a:t>1,0 </a:t>
            </a:r>
            <a:r>
              <a:rPr lang="de-DE" err="1"/>
              <a:t>g</a:t>
            </a:r>
            <a:r>
              <a:rPr lang="de-DE"/>
              <a:t>/s</a:t>
            </a:r>
          </a:p>
        </p:txBody>
      </p:sp>
      <p:sp>
        <p:nvSpPr>
          <p:cNvPr id="20" name="Textfeld 19">
            <a:extLst>
              <a:ext uri="{FF2B5EF4-FFF2-40B4-BE49-F238E27FC236}">
                <a16:creationId xmlns:a16="http://schemas.microsoft.com/office/drawing/2014/main" id="{8CEABCF5-7194-9143-8BB4-D77EC43D037F}"/>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sp>
        <p:nvSpPr>
          <p:cNvPr id="15" name="Datumsplatzhalter 14">
            <a:extLst>
              <a:ext uri="{FF2B5EF4-FFF2-40B4-BE49-F238E27FC236}">
                <a16:creationId xmlns:a16="http://schemas.microsoft.com/office/drawing/2014/main" id="{8016F9AE-F5F8-8943-8A92-351046FE2545}"/>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58A74364-CCF7-0C46-8491-D1D3CDEA5E0A}"/>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210574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a:xfrm>
            <a:off x="4355869" y="365126"/>
            <a:ext cx="6997931" cy="881988"/>
          </a:xfrm>
        </p:spPr>
        <p:txBody>
          <a:bodyPr>
            <a:normAutofit fontScale="90000"/>
          </a:bodyPr>
          <a:lstStyle/>
          <a:p>
            <a:r>
              <a:rPr lang="de-DE"/>
              <a:t>Teewassertemperatur Manuell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der Teewassertemperatur.</a:t>
            </a:r>
          </a:p>
          <a:p>
            <a:endParaRPr lang="de-DE"/>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6C492A9B-3D63-0345-9370-19175C2A974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2" name="Textfeld 11">
            <a:extLst>
              <a:ext uri="{FF2B5EF4-FFF2-40B4-BE49-F238E27FC236}">
                <a16:creationId xmlns:a16="http://schemas.microsoft.com/office/drawing/2014/main" id="{2671F85A-7D1D-A249-B7AA-66CBBCCB4BDF}"/>
              </a:ext>
            </a:extLst>
          </p:cNvPr>
          <p:cNvSpPr txBox="1"/>
          <p:nvPr/>
        </p:nvSpPr>
        <p:spPr>
          <a:xfrm>
            <a:off x="2127310" y="1936768"/>
            <a:ext cx="2228559" cy="369332"/>
          </a:xfrm>
          <a:prstGeom prst="rect">
            <a:avLst/>
          </a:prstGeom>
          <a:noFill/>
        </p:spPr>
        <p:txBody>
          <a:bodyPr wrap="none" rtlCol="0">
            <a:spAutoFit/>
          </a:bodyPr>
          <a:lstStyle/>
          <a:p>
            <a:r>
              <a:rPr lang="de-DE"/>
              <a:t>Teewassertemperatur</a:t>
            </a:r>
          </a:p>
        </p:txBody>
      </p:sp>
      <p:sp>
        <p:nvSpPr>
          <p:cNvPr id="13" name="Rechteck 12">
            <a:extLst>
              <a:ext uri="{FF2B5EF4-FFF2-40B4-BE49-F238E27FC236}">
                <a16:creationId xmlns:a16="http://schemas.microsoft.com/office/drawing/2014/main" id="{114FEB2E-84D0-7940-AEE5-23D40FA503F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C0298BC7-EED5-2241-9758-4EA0B9B4A2FA}"/>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79162DB9-B49C-3F4E-AF3B-AC31C5F626F3}"/>
              </a:ext>
            </a:extLst>
          </p:cNvPr>
          <p:cNvSpPr txBox="1"/>
          <p:nvPr/>
        </p:nvSpPr>
        <p:spPr>
          <a:xfrm>
            <a:off x="3365109" y="3502714"/>
            <a:ext cx="940634" cy="369332"/>
          </a:xfrm>
          <a:prstGeom prst="rect">
            <a:avLst/>
          </a:prstGeom>
          <a:noFill/>
        </p:spPr>
        <p:txBody>
          <a:bodyPr wrap="square" rtlCol="0">
            <a:spAutoFit/>
          </a:bodyPr>
          <a:lstStyle/>
          <a:p>
            <a:r>
              <a:rPr lang="de-DE"/>
              <a:t>85 °C</a:t>
            </a:r>
          </a:p>
        </p:txBody>
      </p:sp>
      <p:pic>
        <p:nvPicPr>
          <p:cNvPr id="16" name="Grafik 15" descr="Caretzeichen nach unten">
            <a:extLst>
              <a:ext uri="{FF2B5EF4-FFF2-40B4-BE49-F238E27FC236}">
                <a16:creationId xmlns:a16="http://schemas.microsoft.com/office/drawing/2014/main" id="{D394AD20-DA1D-1141-A033-2135994673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F31DEA4A-47DC-3B45-B696-60EEEAA529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3" name="Textfeld 22">
            <a:extLst>
              <a:ext uri="{FF2B5EF4-FFF2-40B4-BE49-F238E27FC236}">
                <a16:creationId xmlns:a16="http://schemas.microsoft.com/office/drawing/2014/main" id="{5B99AF52-F1EA-B346-B7C9-8B63444DAB1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Datumsplatzhalter 17">
            <a:extLst>
              <a:ext uri="{FF2B5EF4-FFF2-40B4-BE49-F238E27FC236}">
                <a16:creationId xmlns:a16="http://schemas.microsoft.com/office/drawing/2014/main" id="{C6C2CC6F-D39A-474B-91B3-6428A334F99A}"/>
              </a:ext>
            </a:extLst>
          </p:cNvPr>
          <p:cNvSpPr>
            <a:spLocks noGrp="1"/>
          </p:cNvSpPr>
          <p:nvPr>
            <p:ph type="dt" sz="half" idx="10"/>
          </p:nvPr>
        </p:nvSpPr>
        <p:spPr/>
        <p:txBody>
          <a:bodyPr/>
          <a:lstStyle/>
          <a:p>
            <a:r>
              <a:rPr lang="de-AT"/>
              <a:t>2020/12/01</a:t>
            </a:r>
            <a:endParaRPr lang="de-DE"/>
          </a:p>
        </p:txBody>
      </p:sp>
      <p:sp>
        <p:nvSpPr>
          <p:cNvPr id="19" name="Fußzeilenplatzhalter 18">
            <a:extLst>
              <a:ext uri="{FF2B5EF4-FFF2-40B4-BE49-F238E27FC236}">
                <a16:creationId xmlns:a16="http://schemas.microsoft.com/office/drawing/2014/main" id="{CBBE90D2-DA8B-1540-9863-07F5195903F6}"/>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532519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3AFD5-2A09-D94A-A201-E3C5429E9116}"/>
              </a:ext>
            </a:extLst>
          </p:cNvPr>
          <p:cNvSpPr>
            <a:spLocks noGrp="1"/>
          </p:cNvSpPr>
          <p:nvPr>
            <p:ph type="title"/>
          </p:nvPr>
        </p:nvSpPr>
        <p:spPr>
          <a:xfrm>
            <a:off x="4355869" y="365126"/>
            <a:ext cx="6997931" cy="881988"/>
          </a:xfrm>
        </p:spPr>
        <p:txBody>
          <a:bodyPr>
            <a:normAutofit fontScale="90000"/>
          </a:bodyPr>
          <a:lstStyle/>
          <a:p>
            <a:r>
              <a:rPr lang="de-DE"/>
              <a:t>Teewassertemperatur Manuell 2</a:t>
            </a:r>
          </a:p>
        </p:txBody>
      </p:sp>
      <p:sp>
        <p:nvSpPr>
          <p:cNvPr id="3" name="Inhaltsplatzhalter 2">
            <a:extLst>
              <a:ext uri="{FF2B5EF4-FFF2-40B4-BE49-F238E27FC236}">
                <a16:creationId xmlns:a16="http://schemas.microsoft.com/office/drawing/2014/main" id="{E0FA0CB2-43E0-AA46-8081-B2505B629DC6}"/>
              </a:ext>
            </a:extLst>
          </p:cNvPr>
          <p:cNvSpPr>
            <a:spLocks noGrp="1"/>
          </p:cNvSpPr>
          <p:nvPr>
            <p:ph idx="1"/>
          </p:nvPr>
        </p:nvSpPr>
        <p:spPr/>
        <p:txBody>
          <a:bodyPr/>
          <a:lstStyle/>
          <a:p>
            <a:r>
              <a:rPr lang="de-DE"/>
              <a:t>Methode zur Einstellung der Teewassertemperatur.</a:t>
            </a:r>
          </a:p>
          <a:p>
            <a:endParaRPr lang="de-DE"/>
          </a:p>
        </p:txBody>
      </p:sp>
      <p:sp>
        <p:nvSpPr>
          <p:cNvPr id="4" name="Textfeld 3">
            <a:extLst>
              <a:ext uri="{FF2B5EF4-FFF2-40B4-BE49-F238E27FC236}">
                <a16:creationId xmlns:a16="http://schemas.microsoft.com/office/drawing/2014/main" id="{8CD1FAD9-003A-6C47-94F3-73C403589EA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0626F4B7-5189-3141-897D-3D50F9751EED}"/>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CC23F872-7E76-BB44-82F0-4C1E4D34DA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EFB14789-34B1-DC4A-90C5-8E3286B0C9DD}"/>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C5D108DF-E3FB-6844-80FC-B04068B7A29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12131FB-67EA-A644-965F-0F7D738F6CE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851CCE3-CDFB-0D4B-B97A-7E5E8D9FC1EB}"/>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7B446E8-9E08-B347-B970-50C12FF7AA54}"/>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CEA5F645-23D3-E44A-B106-2EE0AEF36CFC}"/>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A37A4437-78F6-3843-BC89-19C3C60C912A}"/>
              </a:ext>
            </a:extLst>
          </p:cNvPr>
          <p:cNvSpPr/>
          <p:nvPr/>
        </p:nvSpPr>
        <p:spPr>
          <a:xfrm rot="5400000">
            <a:off x="2168957" y="4016449"/>
            <a:ext cx="1631190"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AC595795-D063-0040-A957-136E7D36A850}"/>
              </a:ext>
            </a:extLst>
          </p:cNvPr>
          <p:cNvSpPr txBox="1"/>
          <p:nvPr/>
        </p:nvSpPr>
        <p:spPr>
          <a:xfrm>
            <a:off x="3365109" y="3502714"/>
            <a:ext cx="940634" cy="369332"/>
          </a:xfrm>
          <a:prstGeom prst="rect">
            <a:avLst/>
          </a:prstGeom>
          <a:noFill/>
        </p:spPr>
        <p:txBody>
          <a:bodyPr wrap="square" rtlCol="0">
            <a:spAutoFit/>
          </a:bodyPr>
          <a:lstStyle/>
          <a:p>
            <a:r>
              <a:rPr lang="de-DE"/>
              <a:t>90 °C</a:t>
            </a:r>
          </a:p>
        </p:txBody>
      </p:sp>
      <p:pic>
        <p:nvPicPr>
          <p:cNvPr id="16" name="Grafik 15" descr="Caretzeichen nach unten">
            <a:extLst>
              <a:ext uri="{FF2B5EF4-FFF2-40B4-BE49-F238E27FC236}">
                <a16:creationId xmlns:a16="http://schemas.microsoft.com/office/drawing/2014/main" id="{F9162E9D-128F-3242-996B-E5F10063B5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8639FB28-C392-AE48-8FB9-F65726BCCCC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40FA088F-9236-BC41-B24F-3B6697C00388}"/>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C92514F5-D1AB-FA49-A077-A10FB9A0A143}"/>
              </a:ext>
            </a:extLst>
          </p:cNvPr>
          <p:cNvSpPr txBox="1"/>
          <p:nvPr/>
        </p:nvSpPr>
        <p:spPr>
          <a:xfrm>
            <a:off x="2127310" y="1936768"/>
            <a:ext cx="2228559" cy="369332"/>
          </a:xfrm>
          <a:prstGeom prst="rect">
            <a:avLst/>
          </a:prstGeom>
          <a:noFill/>
        </p:spPr>
        <p:txBody>
          <a:bodyPr wrap="none" rtlCol="0">
            <a:spAutoFit/>
          </a:bodyPr>
          <a:lstStyle/>
          <a:p>
            <a:r>
              <a:rPr lang="de-DE"/>
              <a:t>Teewassertemperatur</a:t>
            </a:r>
          </a:p>
        </p:txBody>
      </p:sp>
      <p:sp>
        <p:nvSpPr>
          <p:cNvPr id="12" name="Datumsplatzhalter 11">
            <a:extLst>
              <a:ext uri="{FF2B5EF4-FFF2-40B4-BE49-F238E27FC236}">
                <a16:creationId xmlns:a16="http://schemas.microsoft.com/office/drawing/2014/main" id="{02D982ED-1793-6640-8D29-64607BA66BB6}"/>
              </a:ext>
            </a:extLst>
          </p:cNvPr>
          <p:cNvSpPr>
            <a:spLocks noGrp="1"/>
          </p:cNvSpPr>
          <p:nvPr>
            <p:ph type="dt" sz="half" idx="10"/>
          </p:nvPr>
        </p:nvSpPr>
        <p:spPr/>
        <p:txBody>
          <a:bodyPr/>
          <a:lstStyle/>
          <a:p>
            <a:r>
              <a:rPr lang="de-AT"/>
              <a:t>2020/12/01</a:t>
            </a:r>
            <a:endParaRPr lang="de-DE"/>
          </a:p>
        </p:txBody>
      </p:sp>
      <p:sp>
        <p:nvSpPr>
          <p:cNvPr id="20" name="Fußzeilenplatzhalter 19">
            <a:extLst>
              <a:ext uri="{FF2B5EF4-FFF2-40B4-BE49-F238E27FC236}">
                <a16:creationId xmlns:a16="http://schemas.microsoft.com/office/drawing/2014/main" id="{4E392E2C-03A1-AF4B-97DB-6B868F7D0C9F}"/>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4268815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E883F1-CACC-9F4C-BB7C-D714A108F845}"/>
              </a:ext>
            </a:extLst>
          </p:cNvPr>
          <p:cNvSpPr>
            <a:spLocks noGrp="1"/>
          </p:cNvSpPr>
          <p:nvPr>
            <p:ph type="title"/>
          </p:nvPr>
        </p:nvSpPr>
        <p:spPr>
          <a:xfrm>
            <a:off x="3544206" y="213995"/>
            <a:ext cx="4132803" cy="504804"/>
          </a:xfrm>
        </p:spPr>
        <p:txBody>
          <a:bodyPr>
            <a:noAutofit/>
          </a:bodyPr>
          <a:lstStyle/>
          <a:p>
            <a:r>
              <a:rPr lang="de-DE"/>
              <a:t>Tastenfunktionen</a:t>
            </a:r>
          </a:p>
        </p:txBody>
      </p:sp>
      <p:sp>
        <p:nvSpPr>
          <p:cNvPr id="4" name="Textfeld 3">
            <a:extLst>
              <a:ext uri="{FF2B5EF4-FFF2-40B4-BE49-F238E27FC236}">
                <a16:creationId xmlns:a16="http://schemas.microsoft.com/office/drawing/2014/main" id="{5C4ED4A8-501F-254E-8279-555A66B74A80}"/>
              </a:ext>
            </a:extLst>
          </p:cNvPr>
          <p:cNvSpPr txBox="1"/>
          <p:nvPr/>
        </p:nvSpPr>
        <p:spPr>
          <a:xfrm>
            <a:off x="5459895" y="3977641"/>
            <a:ext cx="1931363" cy="369332"/>
          </a:xfrm>
          <a:prstGeom prst="rect">
            <a:avLst/>
          </a:prstGeom>
          <a:noFill/>
        </p:spPr>
        <p:txBody>
          <a:bodyPr wrap="none" lIns="91440" tIns="45720" rIns="91440" bIns="45720" rtlCol="0" anchor="t">
            <a:spAutoFit/>
          </a:bodyPr>
          <a:lstStyle/>
          <a:p>
            <a:r>
              <a:rPr lang="de-DE" b="1" dirty="0"/>
              <a:t>Preset-Tasten 1 - 6</a:t>
            </a:r>
          </a:p>
        </p:txBody>
      </p:sp>
      <p:sp>
        <p:nvSpPr>
          <p:cNvPr id="5" name="Textfeld 4">
            <a:extLst>
              <a:ext uri="{FF2B5EF4-FFF2-40B4-BE49-F238E27FC236}">
                <a16:creationId xmlns:a16="http://schemas.microsoft.com/office/drawing/2014/main" id="{F798A73E-26E7-524B-AE15-CCCE9A40927E}"/>
              </a:ext>
            </a:extLst>
          </p:cNvPr>
          <p:cNvSpPr txBox="1"/>
          <p:nvPr/>
        </p:nvSpPr>
        <p:spPr>
          <a:xfrm>
            <a:off x="5459895" y="5009322"/>
            <a:ext cx="1715406" cy="369332"/>
          </a:xfrm>
          <a:prstGeom prst="rect">
            <a:avLst/>
          </a:prstGeom>
          <a:noFill/>
        </p:spPr>
        <p:txBody>
          <a:bodyPr wrap="none" rtlCol="0">
            <a:spAutoFit/>
          </a:bodyPr>
          <a:lstStyle/>
          <a:p>
            <a:r>
              <a:rPr lang="de-DE" b="1"/>
              <a:t>Funktionstasten</a:t>
            </a:r>
          </a:p>
        </p:txBody>
      </p:sp>
      <p:sp>
        <p:nvSpPr>
          <p:cNvPr id="6" name="Textfeld 5">
            <a:extLst>
              <a:ext uri="{FF2B5EF4-FFF2-40B4-BE49-F238E27FC236}">
                <a16:creationId xmlns:a16="http://schemas.microsoft.com/office/drawing/2014/main" id="{BB8CA552-0869-4942-B0F6-6AC141D49896}"/>
              </a:ext>
            </a:extLst>
          </p:cNvPr>
          <p:cNvSpPr txBox="1"/>
          <p:nvPr/>
        </p:nvSpPr>
        <p:spPr>
          <a:xfrm>
            <a:off x="8331928" y="5173243"/>
            <a:ext cx="3860072" cy="830997"/>
          </a:xfrm>
          <a:prstGeom prst="rect">
            <a:avLst/>
          </a:prstGeom>
          <a:noFill/>
        </p:spPr>
        <p:txBody>
          <a:bodyPr wrap="square" rtlCol="0">
            <a:spAutoFit/>
          </a:bodyPr>
          <a:lstStyle/>
          <a:p>
            <a:r>
              <a:rPr lang="de-DE" sz="1600" b="1" dirty="0"/>
              <a:t>Externe Tasten: </a:t>
            </a:r>
            <a:r>
              <a:rPr lang="de-DE" sz="1600" dirty="0"/>
              <a:t>Durch Klicken auf die jeweilige Tasten kommt man zur Funktion. Diese Tasten unabhängig vom Modus aktiv.</a:t>
            </a:r>
          </a:p>
        </p:txBody>
      </p:sp>
      <p:sp>
        <p:nvSpPr>
          <p:cNvPr id="7" name="Textfeld 6">
            <a:extLst>
              <a:ext uri="{FF2B5EF4-FFF2-40B4-BE49-F238E27FC236}">
                <a16:creationId xmlns:a16="http://schemas.microsoft.com/office/drawing/2014/main" id="{15F4EA75-1B6E-C64A-8FFB-E89091D95453}"/>
              </a:ext>
            </a:extLst>
          </p:cNvPr>
          <p:cNvSpPr txBox="1"/>
          <p:nvPr/>
        </p:nvSpPr>
        <p:spPr>
          <a:xfrm>
            <a:off x="3511827" y="1110014"/>
            <a:ext cx="5560368" cy="338554"/>
          </a:xfrm>
          <a:prstGeom prst="rect">
            <a:avLst/>
          </a:prstGeom>
          <a:noFill/>
        </p:spPr>
        <p:txBody>
          <a:bodyPr wrap="none" rtlCol="0">
            <a:spAutoFit/>
          </a:bodyPr>
          <a:lstStyle/>
          <a:p>
            <a:r>
              <a:rPr lang="de-DE" sz="1600" b="1"/>
              <a:t>Zurück-Taste: </a:t>
            </a:r>
            <a:r>
              <a:rPr lang="de-DE" sz="1600"/>
              <a:t>Rückkehr in eine höhere Ebene, ohne zu speichern</a:t>
            </a:r>
          </a:p>
        </p:txBody>
      </p:sp>
      <p:sp>
        <p:nvSpPr>
          <p:cNvPr id="8" name="Textfeld 7">
            <a:extLst>
              <a:ext uri="{FF2B5EF4-FFF2-40B4-BE49-F238E27FC236}">
                <a16:creationId xmlns:a16="http://schemas.microsoft.com/office/drawing/2014/main" id="{61F3A747-27CA-3241-BA1B-E285CA634DBB}"/>
              </a:ext>
            </a:extLst>
          </p:cNvPr>
          <p:cNvSpPr txBox="1"/>
          <p:nvPr/>
        </p:nvSpPr>
        <p:spPr>
          <a:xfrm>
            <a:off x="4452730" y="3136612"/>
            <a:ext cx="7422539" cy="584775"/>
          </a:xfrm>
          <a:prstGeom prst="rect">
            <a:avLst/>
          </a:prstGeom>
          <a:noFill/>
        </p:spPr>
        <p:txBody>
          <a:bodyPr wrap="square" lIns="91440" tIns="45720" rIns="91440" bIns="45720" rtlCol="0" anchor="t">
            <a:spAutoFit/>
          </a:bodyPr>
          <a:lstStyle/>
          <a:p>
            <a:r>
              <a:rPr lang="de-DE" sz="1600" b="1" dirty="0"/>
              <a:t>Einstellungs-Taste: </a:t>
            </a:r>
            <a:r>
              <a:rPr lang="de-DE" sz="1600" dirty="0"/>
              <a:t>Durch Drücken gelangt man in die Einstellungen des eingestellten Modus. </a:t>
            </a:r>
          </a:p>
        </p:txBody>
      </p:sp>
      <p:sp>
        <p:nvSpPr>
          <p:cNvPr id="9" name="Textfeld 8">
            <a:extLst>
              <a:ext uri="{FF2B5EF4-FFF2-40B4-BE49-F238E27FC236}">
                <a16:creationId xmlns:a16="http://schemas.microsoft.com/office/drawing/2014/main" id="{7D0F6BDC-469C-0A43-8D9C-D40368E44F39}"/>
              </a:ext>
            </a:extLst>
          </p:cNvPr>
          <p:cNvSpPr txBox="1"/>
          <p:nvPr/>
        </p:nvSpPr>
        <p:spPr>
          <a:xfrm>
            <a:off x="4452729" y="1553926"/>
            <a:ext cx="7265657" cy="1077218"/>
          </a:xfrm>
          <a:prstGeom prst="rect">
            <a:avLst/>
          </a:prstGeom>
          <a:noFill/>
        </p:spPr>
        <p:txBody>
          <a:bodyPr wrap="square" rtlCol="0">
            <a:spAutoFit/>
          </a:bodyPr>
          <a:lstStyle/>
          <a:p>
            <a:r>
              <a:rPr lang="de-DE" sz="1600" b="1" dirty="0"/>
              <a:t>Menü-Taste: </a:t>
            </a:r>
            <a:r>
              <a:rPr lang="de-DE" sz="1600" dirty="0"/>
              <a:t>Durch Tastendruck kann man den Modus wechseln. Bei normalen Tastendruck wechselt man zwischen Manuell und Automatik. Ein längeres Drücken führt in den Wartungsmodus. Durch einen Tastendruck im Einstellungsmodus gelangt man wieder zum Home-Bildschirm.</a:t>
            </a:r>
          </a:p>
        </p:txBody>
      </p:sp>
      <p:sp>
        <p:nvSpPr>
          <p:cNvPr id="10" name="Textfeld 9">
            <a:extLst>
              <a:ext uri="{FF2B5EF4-FFF2-40B4-BE49-F238E27FC236}">
                <a16:creationId xmlns:a16="http://schemas.microsoft.com/office/drawing/2014/main" id="{7D85A9B2-7002-1540-87EF-93E521723B73}"/>
              </a:ext>
            </a:extLst>
          </p:cNvPr>
          <p:cNvSpPr txBox="1"/>
          <p:nvPr/>
        </p:nvSpPr>
        <p:spPr>
          <a:xfrm>
            <a:off x="1317632" y="6004240"/>
            <a:ext cx="4778368" cy="830997"/>
          </a:xfrm>
          <a:prstGeom prst="rect">
            <a:avLst/>
          </a:prstGeom>
          <a:noFill/>
        </p:spPr>
        <p:txBody>
          <a:bodyPr wrap="square" rtlCol="0">
            <a:spAutoFit/>
          </a:bodyPr>
          <a:lstStyle/>
          <a:p>
            <a:r>
              <a:rPr lang="de-DE" sz="1600" b="1"/>
              <a:t>Navigations-Taste: </a:t>
            </a:r>
            <a:r>
              <a:rPr lang="de-DE" sz="1600"/>
              <a:t>Durch Drücken wird eine weitere Seite Einstellungen angezeigt. Diese Taste ist nur aktiv, wenn sich unten ein kleiner Pfeil befindet.</a:t>
            </a:r>
          </a:p>
        </p:txBody>
      </p:sp>
      <p:sp>
        <p:nvSpPr>
          <p:cNvPr id="12" name="Textfeld 11">
            <a:extLst>
              <a:ext uri="{FF2B5EF4-FFF2-40B4-BE49-F238E27FC236}">
                <a16:creationId xmlns:a16="http://schemas.microsoft.com/office/drawing/2014/main" id="{7B3810DE-8D6E-8A48-B5C4-07382C9D56F3}"/>
              </a:ext>
            </a:extLst>
          </p:cNvPr>
          <p:cNvSpPr txBox="1"/>
          <p:nvPr/>
        </p:nvSpPr>
        <p:spPr>
          <a:xfrm>
            <a:off x="1974574" y="1800112"/>
            <a:ext cx="2478157" cy="1169551"/>
          </a:xfrm>
          <a:prstGeom prst="rect">
            <a:avLst/>
          </a:prstGeom>
          <a:noFill/>
        </p:spPr>
        <p:txBody>
          <a:bodyPr wrap="square" rtlCol="0">
            <a:spAutoFit/>
          </a:bodyPr>
          <a:lstStyle/>
          <a:p>
            <a:r>
              <a:rPr lang="de-DE" sz="1400" b="1"/>
              <a:t>Auswahl-Taste/Mehr-Taste: </a:t>
            </a:r>
            <a:r>
              <a:rPr lang="de-DE" sz="1400"/>
              <a:t>Auswahl/Ändern von Parameter. (Mehr-Taste nur aktiv, wenn ein kleiner Pfeil zu sehen ist)</a:t>
            </a:r>
            <a:endParaRPr lang="de-DE" sz="1600"/>
          </a:p>
        </p:txBody>
      </p:sp>
      <p:sp>
        <p:nvSpPr>
          <p:cNvPr id="14" name="Textfeld 13">
            <a:extLst>
              <a:ext uri="{FF2B5EF4-FFF2-40B4-BE49-F238E27FC236}">
                <a16:creationId xmlns:a16="http://schemas.microsoft.com/office/drawing/2014/main" id="{C44340FA-67F7-5B4A-8D3D-1E1680AA4513}"/>
              </a:ext>
            </a:extLst>
          </p:cNvPr>
          <p:cNvSpPr txBox="1"/>
          <p:nvPr/>
        </p:nvSpPr>
        <p:spPr>
          <a:xfrm>
            <a:off x="1974574" y="2991106"/>
            <a:ext cx="2372139" cy="1169551"/>
          </a:xfrm>
          <a:prstGeom prst="rect">
            <a:avLst/>
          </a:prstGeom>
          <a:noFill/>
        </p:spPr>
        <p:txBody>
          <a:bodyPr wrap="square" rtlCol="0">
            <a:spAutoFit/>
          </a:bodyPr>
          <a:lstStyle/>
          <a:p>
            <a:r>
              <a:rPr lang="de-DE" sz="1400" b="1"/>
              <a:t>Auswahl-Taste/OK-Taste: </a:t>
            </a:r>
            <a:r>
              <a:rPr lang="de-DE" sz="1400"/>
              <a:t>Auswahl/Bestätigen von Parameter. (OK-Taste nur aktiv, wenn ein kleiner Pfeil zu sehen ist)</a:t>
            </a:r>
            <a:endParaRPr lang="de-DE" sz="1600"/>
          </a:p>
        </p:txBody>
      </p:sp>
      <p:sp>
        <p:nvSpPr>
          <p:cNvPr id="15" name="Textfeld 14">
            <a:extLst>
              <a:ext uri="{FF2B5EF4-FFF2-40B4-BE49-F238E27FC236}">
                <a16:creationId xmlns:a16="http://schemas.microsoft.com/office/drawing/2014/main" id="{8020960A-63EA-8440-AD7B-3866A1421860}"/>
              </a:ext>
            </a:extLst>
          </p:cNvPr>
          <p:cNvSpPr txBox="1"/>
          <p:nvPr/>
        </p:nvSpPr>
        <p:spPr>
          <a:xfrm>
            <a:off x="1974573" y="4202589"/>
            <a:ext cx="2478157" cy="1169551"/>
          </a:xfrm>
          <a:prstGeom prst="rect">
            <a:avLst/>
          </a:prstGeom>
          <a:noFill/>
        </p:spPr>
        <p:txBody>
          <a:bodyPr wrap="square" rtlCol="0">
            <a:spAutoFit/>
          </a:bodyPr>
          <a:lstStyle/>
          <a:p>
            <a:r>
              <a:rPr lang="de-DE" sz="1400" b="1"/>
              <a:t>Auswahl-Taste/Weniger-Taste: </a:t>
            </a:r>
            <a:r>
              <a:rPr lang="de-DE" sz="1400"/>
              <a:t>Auswahl/Ändern von Parameter</a:t>
            </a:r>
            <a:r>
              <a:rPr lang="de-DE" sz="1200"/>
              <a:t>. </a:t>
            </a:r>
            <a:r>
              <a:rPr lang="de-DE" sz="1400"/>
              <a:t>(Weniger-Taste nur aktiv, wenn ein kleiner Pfeil zu sehen ist)</a:t>
            </a:r>
            <a:endParaRPr lang="de-DE" sz="1600"/>
          </a:p>
        </p:txBody>
      </p:sp>
      <p:sp>
        <p:nvSpPr>
          <p:cNvPr id="17" name="Datumsplatzhalter 16">
            <a:extLst>
              <a:ext uri="{FF2B5EF4-FFF2-40B4-BE49-F238E27FC236}">
                <a16:creationId xmlns:a16="http://schemas.microsoft.com/office/drawing/2014/main" id="{4DDD8A93-8205-2A4F-829E-2B295EE2763E}"/>
              </a:ext>
            </a:extLst>
          </p:cNvPr>
          <p:cNvSpPr>
            <a:spLocks noGrp="1"/>
          </p:cNvSpPr>
          <p:nvPr>
            <p:ph type="dt" sz="half" idx="10"/>
          </p:nvPr>
        </p:nvSpPr>
        <p:spPr/>
        <p:txBody>
          <a:bodyPr/>
          <a:lstStyle/>
          <a:p>
            <a:r>
              <a:rPr lang="de-AT">
                <a:solidFill>
                  <a:schemeClr val="bg1"/>
                </a:solidFill>
              </a:rPr>
              <a:t>2020/12/01</a:t>
            </a:r>
            <a:endParaRPr lang="de-DE">
              <a:solidFill>
                <a:schemeClr val="bg1"/>
              </a:solidFill>
            </a:endParaRPr>
          </a:p>
        </p:txBody>
      </p:sp>
      <p:sp>
        <p:nvSpPr>
          <p:cNvPr id="18" name="Fußzeilenplatzhalter 17">
            <a:extLst>
              <a:ext uri="{FF2B5EF4-FFF2-40B4-BE49-F238E27FC236}">
                <a16:creationId xmlns:a16="http://schemas.microsoft.com/office/drawing/2014/main" id="{5521E8C3-7F51-5C41-BADD-1FA4C42A2EEC}"/>
              </a:ext>
            </a:extLst>
          </p:cNvPr>
          <p:cNvSpPr>
            <a:spLocks noGrp="1"/>
          </p:cNvSpPr>
          <p:nvPr>
            <p:ph type="ftr" sz="quarter" idx="11"/>
          </p:nvPr>
        </p:nvSpPr>
        <p:spPr/>
        <p:txBody>
          <a:bodyPr/>
          <a:lstStyle/>
          <a:p>
            <a:r>
              <a:rPr lang="de-DE">
                <a:solidFill>
                  <a:schemeClr val="bg1"/>
                </a:solidFill>
              </a:rPr>
              <a:t>Bedienkonzept Espressomaschine </a:t>
            </a:r>
          </a:p>
        </p:txBody>
      </p:sp>
    </p:spTree>
    <p:extLst>
      <p:ext uri="{BB962C8B-B14F-4D97-AF65-F5344CB8AC3E}">
        <p14:creationId xmlns:p14="http://schemas.microsoft.com/office/powerpoint/2010/main" val="22503756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12D90-0463-1042-B06B-D1E72E672A55}"/>
              </a:ext>
            </a:extLst>
          </p:cNvPr>
          <p:cNvSpPr>
            <a:spLocks noGrp="1"/>
          </p:cNvSpPr>
          <p:nvPr>
            <p:ph type="title"/>
          </p:nvPr>
        </p:nvSpPr>
        <p:spPr>
          <a:xfrm>
            <a:off x="4455955" y="365126"/>
            <a:ext cx="6897846" cy="881988"/>
          </a:xfrm>
        </p:spPr>
        <p:txBody>
          <a:bodyPr>
            <a:normAutofit fontScale="90000"/>
          </a:bodyPr>
          <a:lstStyle/>
          <a:p>
            <a:r>
              <a:rPr lang="de-DE"/>
              <a:t>Teewassertemperatur Manuell 3</a:t>
            </a:r>
          </a:p>
        </p:txBody>
      </p:sp>
      <p:sp>
        <p:nvSpPr>
          <p:cNvPr id="3" name="Inhaltsplatzhalter 2">
            <a:extLst>
              <a:ext uri="{FF2B5EF4-FFF2-40B4-BE49-F238E27FC236}">
                <a16:creationId xmlns:a16="http://schemas.microsoft.com/office/drawing/2014/main" id="{8110A5D6-7351-684B-B309-0BD3871EF66F}"/>
              </a:ext>
            </a:extLst>
          </p:cNvPr>
          <p:cNvSpPr>
            <a:spLocks noGrp="1"/>
          </p:cNvSpPr>
          <p:nvPr>
            <p:ph idx="1"/>
          </p:nvPr>
        </p:nvSpPr>
        <p:spPr/>
        <p:txBody>
          <a:bodyPr/>
          <a:lstStyle/>
          <a:p>
            <a:r>
              <a:rPr lang="de-DE"/>
              <a:t>Methode zur Einstellung der Teewassertemperatur.</a:t>
            </a:r>
          </a:p>
          <a:p>
            <a:endParaRPr lang="de-DE"/>
          </a:p>
        </p:txBody>
      </p:sp>
      <p:sp>
        <p:nvSpPr>
          <p:cNvPr id="4" name="Textfeld 3">
            <a:hlinkClick r:id="rId2" action="ppaction://hlinksldjump"/>
            <a:extLst>
              <a:ext uri="{FF2B5EF4-FFF2-40B4-BE49-F238E27FC236}">
                <a16:creationId xmlns:a16="http://schemas.microsoft.com/office/drawing/2014/main" id="{9D57E660-CB35-B942-81B2-BD9BE393A4CE}"/>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7E43E9C-F941-D347-8269-6C51B138E1E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401714C3-56FB-DE4B-A792-C5349E7F53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83B4047-F834-AA47-9101-244B0303D4C1}"/>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3301F1AB-E967-2446-8A63-5CB0465F02F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A24BBD69-6DEF-934C-A73F-FE02A88BE2FB}"/>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01AADEE8-83F5-5741-8957-1A27BB54364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50E947A-8C4C-484F-8051-A9522E0DB32E}"/>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74BB506B-7ED6-5B4C-A7B6-10E8454A7FAB}"/>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853AD64A-263E-EA43-B7AD-603111DC0CBF}"/>
              </a:ext>
            </a:extLst>
          </p:cNvPr>
          <p:cNvSpPr/>
          <p:nvPr/>
        </p:nvSpPr>
        <p:spPr>
          <a:xfrm rot="5400000">
            <a:off x="2584683" y="4432174"/>
            <a:ext cx="799737"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B0F955DA-2367-944D-8049-E6F21BA4B97D}"/>
              </a:ext>
            </a:extLst>
          </p:cNvPr>
          <p:cNvSpPr txBox="1"/>
          <p:nvPr/>
        </p:nvSpPr>
        <p:spPr>
          <a:xfrm>
            <a:off x="3365109" y="3502714"/>
            <a:ext cx="940634" cy="369332"/>
          </a:xfrm>
          <a:prstGeom prst="rect">
            <a:avLst/>
          </a:prstGeom>
          <a:noFill/>
        </p:spPr>
        <p:txBody>
          <a:bodyPr wrap="square" rtlCol="0">
            <a:spAutoFit/>
          </a:bodyPr>
          <a:lstStyle/>
          <a:p>
            <a:r>
              <a:rPr lang="de-DE"/>
              <a:t>80°C</a:t>
            </a:r>
          </a:p>
        </p:txBody>
      </p:sp>
      <p:pic>
        <p:nvPicPr>
          <p:cNvPr id="16" name="Grafik 15" descr="Caretzeichen nach unten">
            <a:extLst>
              <a:ext uri="{FF2B5EF4-FFF2-40B4-BE49-F238E27FC236}">
                <a16:creationId xmlns:a16="http://schemas.microsoft.com/office/drawing/2014/main" id="{2DAEA8AF-E9B1-5643-9203-2C44147386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2C40B2A4-6999-3A44-B37B-AD5302F96E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62166CAB-74E0-DB43-91C0-ADBEF105D62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6FE02AA6-E83E-084D-BEC0-D82880686A2C}"/>
              </a:ext>
            </a:extLst>
          </p:cNvPr>
          <p:cNvSpPr txBox="1"/>
          <p:nvPr/>
        </p:nvSpPr>
        <p:spPr>
          <a:xfrm>
            <a:off x="2127310" y="1936768"/>
            <a:ext cx="2228559" cy="369332"/>
          </a:xfrm>
          <a:prstGeom prst="rect">
            <a:avLst/>
          </a:prstGeom>
          <a:noFill/>
        </p:spPr>
        <p:txBody>
          <a:bodyPr wrap="none" rtlCol="0">
            <a:spAutoFit/>
          </a:bodyPr>
          <a:lstStyle/>
          <a:p>
            <a:r>
              <a:rPr lang="de-DE"/>
              <a:t>Teewassertemperatur</a:t>
            </a:r>
          </a:p>
        </p:txBody>
      </p:sp>
      <p:sp>
        <p:nvSpPr>
          <p:cNvPr id="12" name="Datumsplatzhalter 11">
            <a:extLst>
              <a:ext uri="{FF2B5EF4-FFF2-40B4-BE49-F238E27FC236}">
                <a16:creationId xmlns:a16="http://schemas.microsoft.com/office/drawing/2014/main" id="{D2C85DF7-F9DD-3348-8362-E973BACF60E1}"/>
              </a:ext>
            </a:extLst>
          </p:cNvPr>
          <p:cNvSpPr>
            <a:spLocks noGrp="1"/>
          </p:cNvSpPr>
          <p:nvPr>
            <p:ph type="dt" sz="half" idx="10"/>
          </p:nvPr>
        </p:nvSpPr>
        <p:spPr/>
        <p:txBody>
          <a:bodyPr/>
          <a:lstStyle/>
          <a:p>
            <a:r>
              <a:rPr lang="de-AT"/>
              <a:t>2020/12/01</a:t>
            </a:r>
            <a:endParaRPr lang="de-DE"/>
          </a:p>
        </p:txBody>
      </p:sp>
      <p:sp>
        <p:nvSpPr>
          <p:cNvPr id="20" name="Fußzeilenplatzhalter 19">
            <a:extLst>
              <a:ext uri="{FF2B5EF4-FFF2-40B4-BE49-F238E27FC236}">
                <a16:creationId xmlns:a16="http://schemas.microsoft.com/office/drawing/2014/main" id="{51951C87-C448-FD46-AEC5-852943BE7A41}"/>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1821954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a:xfrm>
            <a:off x="4863917" y="365126"/>
            <a:ext cx="6489883" cy="881988"/>
          </a:xfrm>
        </p:spPr>
        <p:txBody>
          <a:bodyPr>
            <a:normAutofit fontScale="90000"/>
          </a:bodyPr>
          <a:lstStyle/>
          <a:p>
            <a:r>
              <a:rPr lang="de-DE" err="1"/>
              <a:t>Boilerdruck</a:t>
            </a:r>
            <a:r>
              <a:rPr lang="de-DE"/>
              <a:t> (Dampf) Manuell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des </a:t>
            </a:r>
            <a:r>
              <a:rPr lang="de-DE" err="1"/>
              <a:t>Boilerdrucks</a:t>
            </a:r>
            <a:r>
              <a:rPr lang="de-DE"/>
              <a:t> für den Dampfbezug.</a:t>
            </a:r>
          </a:p>
          <a:p>
            <a:endParaRPr lang="de-DE"/>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6C492A9B-3D63-0345-9370-19175C2A974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2" name="Textfeld 11">
            <a:extLst>
              <a:ext uri="{FF2B5EF4-FFF2-40B4-BE49-F238E27FC236}">
                <a16:creationId xmlns:a16="http://schemas.microsoft.com/office/drawing/2014/main" id="{2671F85A-7D1D-A249-B7AA-66CBBCCB4BDF}"/>
              </a:ext>
            </a:extLst>
          </p:cNvPr>
          <p:cNvSpPr txBox="1"/>
          <p:nvPr/>
        </p:nvSpPr>
        <p:spPr>
          <a:xfrm>
            <a:off x="2013494" y="1952121"/>
            <a:ext cx="2357184" cy="338554"/>
          </a:xfrm>
          <a:prstGeom prst="rect">
            <a:avLst/>
          </a:prstGeom>
          <a:noFill/>
        </p:spPr>
        <p:txBody>
          <a:bodyPr wrap="none" rtlCol="0">
            <a:spAutoFit/>
          </a:bodyPr>
          <a:lstStyle/>
          <a:p>
            <a:r>
              <a:rPr lang="de-DE" sz="1600" err="1"/>
              <a:t>Boilerdruck</a:t>
            </a:r>
            <a:r>
              <a:rPr lang="de-DE" sz="1600"/>
              <a:t> (Dampfbezug)</a:t>
            </a:r>
          </a:p>
        </p:txBody>
      </p:sp>
      <p:sp>
        <p:nvSpPr>
          <p:cNvPr id="13" name="Rechteck 12">
            <a:extLst>
              <a:ext uri="{FF2B5EF4-FFF2-40B4-BE49-F238E27FC236}">
                <a16:creationId xmlns:a16="http://schemas.microsoft.com/office/drawing/2014/main" id="{114FEB2E-84D0-7940-AEE5-23D40FA503F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C0298BC7-EED5-2241-9758-4EA0B9B4A2FA}"/>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79162DB9-B49C-3F4E-AF3B-AC31C5F626F3}"/>
              </a:ext>
            </a:extLst>
          </p:cNvPr>
          <p:cNvSpPr txBox="1"/>
          <p:nvPr/>
        </p:nvSpPr>
        <p:spPr>
          <a:xfrm>
            <a:off x="3365109" y="3502714"/>
            <a:ext cx="940634" cy="369332"/>
          </a:xfrm>
          <a:prstGeom prst="rect">
            <a:avLst/>
          </a:prstGeom>
          <a:noFill/>
        </p:spPr>
        <p:txBody>
          <a:bodyPr wrap="square" rtlCol="0">
            <a:spAutoFit/>
          </a:bodyPr>
          <a:lstStyle/>
          <a:p>
            <a:r>
              <a:rPr lang="de-DE"/>
              <a:t>9 bar</a:t>
            </a:r>
          </a:p>
        </p:txBody>
      </p:sp>
      <p:pic>
        <p:nvPicPr>
          <p:cNvPr id="16" name="Grafik 15" descr="Caretzeichen nach unten">
            <a:extLst>
              <a:ext uri="{FF2B5EF4-FFF2-40B4-BE49-F238E27FC236}">
                <a16:creationId xmlns:a16="http://schemas.microsoft.com/office/drawing/2014/main" id="{D394AD20-DA1D-1141-A033-2135994673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F31DEA4A-47DC-3B45-B696-60EEEAA529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3" name="Textfeld 22">
            <a:extLst>
              <a:ext uri="{FF2B5EF4-FFF2-40B4-BE49-F238E27FC236}">
                <a16:creationId xmlns:a16="http://schemas.microsoft.com/office/drawing/2014/main" id="{5B99AF52-F1EA-B346-B7C9-8B63444DAB1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Datumsplatzhalter 17">
            <a:extLst>
              <a:ext uri="{FF2B5EF4-FFF2-40B4-BE49-F238E27FC236}">
                <a16:creationId xmlns:a16="http://schemas.microsoft.com/office/drawing/2014/main" id="{C129D239-B430-FD4E-AE72-F25B71E52C9F}"/>
              </a:ext>
            </a:extLst>
          </p:cNvPr>
          <p:cNvSpPr>
            <a:spLocks noGrp="1"/>
          </p:cNvSpPr>
          <p:nvPr>
            <p:ph type="dt" sz="half" idx="10"/>
          </p:nvPr>
        </p:nvSpPr>
        <p:spPr/>
        <p:txBody>
          <a:bodyPr/>
          <a:lstStyle/>
          <a:p>
            <a:r>
              <a:rPr lang="de-AT"/>
              <a:t>2020/12/01</a:t>
            </a:r>
            <a:endParaRPr lang="de-DE"/>
          </a:p>
        </p:txBody>
      </p:sp>
      <p:sp>
        <p:nvSpPr>
          <p:cNvPr id="19" name="Fußzeilenplatzhalter 18">
            <a:extLst>
              <a:ext uri="{FF2B5EF4-FFF2-40B4-BE49-F238E27FC236}">
                <a16:creationId xmlns:a16="http://schemas.microsoft.com/office/drawing/2014/main" id="{7F3E6D66-0C78-2049-8E01-A0EB432CD2A1}"/>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439681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3AFD5-2A09-D94A-A201-E3C5429E9116}"/>
              </a:ext>
            </a:extLst>
          </p:cNvPr>
          <p:cNvSpPr>
            <a:spLocks noGrp="1"/>
          </p:cNvSpPr>
          <p:nvPr>
            <p:ph type="title"/>
          </p:nvPr>
        </p:nvSpPr>
        <p:spPr>
          <a:xfrm>
            <a:off x="4863917" y="365126"/>
            <a:ext cx="6489883" cy="881988"/>
          </a:xfrm>
        </p:spPr>
        <p:txBody>
          <a:bodyPr>
            <a:normAutofit fontScale="90000"/>
          </a:bodyPr>
          <a:lstStyle/>
          <a:p>
            <a:r>
              <a:rPr lang="de-DE" err="1"/>
              <a:t>Boilerdruck</a:t>
            </a:r>
            <a:r>
              <a:rPr lang="de-DE"/>
              <a:t> (Dampf) Manuell 2</a:t>
            </a:r>
          </a:p>
        </p:txBody>
      </p:sp>
      <p:sp>
        <p:nvSpPr>
          <p:cNvPr id="3" name="Inhaltsplatzhalter 2">
            <a:extLst>
              <a:ext uri="{FF2B5EF4-FFF2-40B4-BE49-F238E27FC236}">
                <a16:creationId xmlns:a16="http://schemas.microsoft.com/office/drawing/2014/main" id="{E0FA0CB2-43E0-AA46-8081-B2505B629DC6}"/>
              </a:ext>
            </a:extLst>
          </p:cNvPr>
          <p:cNvSpPr>
            <a:spLocks noGrp="1"/>
          </p:cNvSpPr>
          <p:nvPr>
            <p:ph idx="1"/>
          </p:nvPr>
        </p:nvSpPr>
        <p:spPr/>
        <p:txBody>
          <a:bodyPr/>
          <a:lstStyle/>
          <a:p>
            <a:r>
              <a:rPr lang="de-DE"/>
              <a:t>Methode zur Einstellung des </a:t>
            </a:r>
            <a:r>
              <a:rPr lang="de-DE" err="1"/>
              <a:t>Boilerdrucks</a:t>
            </a:r>
            <a:r>
              <a:rPr lang="de-DE"/>
              <a:t> für den Dampfbezug.</a:t>
            </a:r>
          </a:p>
          <a:p>
            <a:endParaRPr lang="de-DE"/>
          </a:p>
        </p:txBody>
      </p:sp>
      <p:sp>
        <p:nvSpPr>
          <p:cNvPr id="4" name="Textfeld 3">
            <a:extLst>
              <a:ext uri="{FF2B5EF4-FFF2-40B4-BE49-F238E27FC236}">
                <a16:creationId xmlns:a16="http://schemas.microsoft.com/office/drawing/2014/main" id="{8CD1FAD9-003A-6C47-94F3-73C403589EA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0626F4B7-5189-3141-897D-3D50F9751EED}"/>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CC23F872-7E76-BB44-82F0-4C1E4D34DA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EFB14789-34B1-DC4A-90C5-8E3286B0C9DD}"/>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C5D108DF-E3FB-6844-80FC-B04068B7A29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12131FB-67EA-A644-965F-0F7D738F6CE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851CCE3-CDFB-0D4B-B97A-7E5E8D9FC1EB}"/>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7B446E8-9E08-B347-B970-50C12FF7AA54}"/>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CEA5F645-23D3-E44A-B106-2EE0AEF36CFC}"/>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A37A4437-78F6-3843-BC89-19C3C60C912A}"/>
              </a:ext>
            </a:extLst>
          </p:cNvPr>
          <p:cNvSpPr/>
          <p:nvPr/>
        </p:nvSpPr>
        <p:spPr>
          <a:xfrm rot="5400000">
            <a:off x="2168957" y="4016449"/>
            <a:ext cx="1631190"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AC595795-D063-0040-A957-136E7D36A850}"/>
              </a:ext>
            </a:extLst>
          </p:cNvPr>
          <p:cNvSpPr txBox="1"/>
          <p:nvPr/>
        </p:nvSpPr>
        <p:spPr>
          <a:xfrm>
            <a:off x="3365109" y="3502714"/>
            <a:ext cx="940634" cy="369332"/>
          </a:xfrm>
          <a:prstGeom prst="rect">
            <a:avLst/>
          </a:prstGeom>
          <a:noFill/>
        </p:spPr>
        <p:txBody>
          <a:bodyPr wrap="square" rtlCol="0">
            <a:spAutoFit/>
          </a:bodyPr>
          <a:lstStyle/>
          <a:p>
            <a:r>
              <a:rPr lang="de-DE"/>
              <a:t>10 bar</a:t>
            </a:r>
          </a:p>
        </p:txBody>
      </p:sp>
      <p:pic>
        <p:nvPicPr>
          <p:cNvPr id="16" name="Grafik 15" descr="Caretzeichen nach unten">
            <a:extLst>
              <a:ext uri="{FF2B5EF4-FFF2-40B4-BE49-F238E27FC236}">
                <a16:creationId xmlns:a16="http://schemas.microsoft.com/office/drawing/2014/main" id="{F9162E9D-128F-3242-996B-E5F10063B5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8639FB28-C392-AE48-8FB9-F65726BCCCC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40FA088F-9236-BC41-B24F-3B6697C00388}"/>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6E9B662D-76E5-AF4E-B064-5A909C956159}"/>
              </a:ext>
            </a:extLst>
          </p:cNvPr>
          <p:cNvSpPr txBox="1"/>
          <p:nvPr/>
        </p:nvSpPr>
        <p:spPr>
          <a:xfrm>
            <a:off x="2013494" y="1952121"/>
            <a:ext cx="2357184" cy="338554"/>
          </a:xfrm>
          <a:prstGeom prst="rect">
            <a:avLst/>
          </a:prstGeom>
          <a:noFill/>
        </p:spPr>
        <p:txBody>
          <a:bodyPr wrap="none" rtlCol="0">
            <a:spAutoFit/>
          </a:bodyPr>
          <a:lstStyle/>
          <a:p>
            <a:r>
              <a:rPr lang="de-DE" sz="1600" err="1"/>
              <a:t>Boilerdruck</a:t>
            </a:r>
            <a:r>
              <a:rPr lang="de-DE" sz="1600"/>
              <a:t> (Dampfbezug)</a:t>
            </a:r>
          </a:p>
        </p:txBody>
      </p:sp>
      <p:sp>
        <p:nvSpPr>
          <p:cNvPr id="12" name="Datumsplatzhalter 11">
            <a:extLst>
              <a:ext uri="{FF2B5EF4-FFF2-40B4-BE49-F238E27FC236}">
                <a16:creationId xmlns:a16="http://schemas.microsoft.com/office/drawing/2014/main" id="{E10EB059-518B-BC48-9199-30CFD1E56C03}"/>
              </a:ext>
            </a:extLst>
          </p:cNvPr>
          <p:cNvSpPr>
            <a:spLocks noGrp="1"/>
          </p:cNvSpPr>
          <p:nvPr>
            <p:ph type="dt" sz="half" idx="10"/>
          </p:nvPr>
        </p:nvSpPr>
        <p:spPr/>
        <p:txBody>
          <a:bodyPr/>
          <a:lstStyle/>
          <a:p>
            <a:r>
              <a:rPr lang="de-AT"/>
              <a:t>2020/12/01</a:t>
            </a:r>
            <a:endParaRPr lang="de-DE"/>
          </a:p>
        </p:txBody>
      </p:sp>
      <p:sp>
        <p:nvSpPr>
          <p:cNvPr id="20" name="Fußzeilenplatzhalter 19">
            <a:extLst>
              <a:ext uri="{FF2B5EF4-FFF2-40B4-BE49-F238E27FC236}">
                <a16:creationId xmlns:a16="http://schemas.microsoft.com/office/drawing/2014/main" id="{8F8F07A8-43F2-9845-96B9-D2591DBFD4D6}"/>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2627040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12D90-0463-1042-B06B-D1E72E672A55}"/>
              </a:ext>
            </a:extLst>
          </p:cNvPr>
          <p:cNvSpPr>
            <a:spLocks noGrp="1"/>
          </p:cNvSpPr>
          <p:nvPr>
            <p:ph type="title"/>
          </p:nvPr>
        </p:nvSpPr>
        <p:spPr>
          <a:xfrm>
            <a:off x="4863917" y="365126"/>
            <a:ext cx="6489883" cy="881988"/>
          </a:xfrm>
        </p:spPr>
        <p:txBody>
          <a:bodyPr>
            <a:normAutofit fontScale="90000"/>
          </a:bodyPr>
          <a:lstStyle/>
          <a:p>
            <a:r>
              <a:rPr lang="de-DE" err="1"/>
              <a:t>Boilerdruck</a:t>
            </a:r>
            <a:r>
              <a:rPr lang="de-DE"/>
              <a:t> (Dampf) Manuell 3</a:t>
            </a:r>
          </a:p>
        </p:txBody>
      </p:sp>
      <p:sp>
        <p:nvSpPr>
          <p:cNvPr id="3" name="Inhaltsplatzhalter 2">
            <a:extLst>
              <a:ext uri="{FF2B5EF4-FFF2-40B4-BE49-F238E27FC236}">
                <a16:creationId xmlns:a16="http://schemas.microsoft.com/office/drawing/2014/main" id="{8110A5D6-7351-684B-B309-0BD3871EF66F}"/>
              </a:ext>
            </a:extLst>
          </p:cNvPr>
          <p:cNvSpPr>
            <a:spLocks noGrp="1"/>
          </p:cNvSpPr>
          <p:nvPr>
            <p:ph idx="1"/>
          </p:nvPr>
        </p:nvSpPr>
        <p:spPr/>
        <p:txBody>
          <a:bodyPr/>
          <a:lstStyle/>
          <a:p>
            <a:r>
              <a:rPr lang="de-DE"/>
              <a:t>Methode zur Einstellung des </a:t>
            </a:r>
            <a:r>
              <a:rPr lang="de-DE" err="1"/>
              <a:t>Boilerdrucks</a:t>
            </a:r>
            <a:r>
              <a:rPr lang="de-DE"/>
              <a:t> für den Dampfbezug.</a:t>
            </a:r>
          </a:p>
          <a:p>
            <a:endParaRPr lang="de-DE"/>
          </a:p>
        </p:txBody>
      </p:sp>
      <p:sp>
        <p:nvSpPr>
          <p:cNvPr id="4" name="Textfeld 3">
            <a:hlinkClick r:id="rId2" action="ppaction://hlinksldjump"/>
            <a:extLst>
              <a:ext uri="{FF2B5EF4-FFF2-40B4-BE49-F238E27FC236}">
                <a16:creationId xmlns:a16="http://schemas.microsoft.com/office/drawing/2014/main" id="{9D57E660-CB35-B942-81B2-BD9BE393A4CE}"/>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7E43E9C-F941-D347-8269-6C51B138E1E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401714C3-56FB-DE4B-A792-C5349E7F53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83B4047-F834-AA47-9101-244B0303D4C1}"/>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3301F1AB-E967-2446-8A63-5CB0465F02F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A24BBD69-6DEF-934C-A73F-FE02A88BE2FB}"/>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01AADEE8-83F5-5741-8957-1A27BB54364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50E947A-8C4C-484F-8051-A9522E0DB32E}"/>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Rechteck 12">
            <a:extLst>
              <a:ext uri="{FF2B5EF4-FFF2-40B4-BE49-F238E27FC236}">
                <a16:creationId xmlns:a16="http://schemas.microsoft.com/office/drawing/2014/main" id="{74BB506B-7ED6-5B4C-A7B6-10E8454A7FAB}"/>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853AD64A-263E-EA43-B7AD-603111DC0CBF}"/>
              </a:ext>
            </a:extLst>
          </p:cNvPr>
          <p:cNvSpPr/>
          <p:nvPr/>
        </p:nvSpPr>
        <p:spPr>
          <a:xfrm rot="5400000">
            <a:off x="2584683" y="4432174"/>
            <a:ext cx="799737"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B0F955DA-2367-944D-8049-E6F21BA4B97D}"/>
              </a:ext>
            </a:extLst>
          </p:cNvPr>
          <p:cNvSpPr txBox="1"/>
          <p:nvPr/>
        </p:nvSpPr>
        <p:spPr>
          <a:xfrm>
            <a:off x="3365109" y="3502714"/>
            <a:ext cx="940634" cy="369332"/>
          </a:xfrm>
          <a:prstGeom prst="rect">
            <a:avLst/>
          </a:prstGeom>
          <a:noFill/>
        </p:spPr>
        <p:txBody>
          <a:bodyPr wrap="square" rtlCol="0">
            <a:spAutoFit/>
          </a:bodyPr>
          <a:lstStyle/>
          <a:p>
            <a:r>
              <a:rPr lang="de-DE"/>
              <a:t>8 bar</a:t>
            </a:r>
          </a:p>
        </p:txBody>
      </p:sp>
      <p:pic>
        <p:nvPicPr>
          <p:cNvPr id="16" name="Grafik 15" descr="Caretzeichen nach unten">
            <a:extLst>
              <a:ext uri="{FF2B5EF4-FFF2-40B4-BE49-F238E27FC236}">
                <a16:creationId xmlns:a16="http://schemas.microsoft.com/office/drawing/2014/main" id="{2DAEA8AF-E9B1-5643-9203-2C44147386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2C40B2A4-6999-3A44-B37B-AD5302F96E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62166CAB-74E0-DB43-91C0-ADBEF105D62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6C217CFE-BB52-DB47-80F9-6DF6C1CCEDBD}"/>
              </a:ext>
            </a:extLst>
          </p:cNvPr>
          <p:cNvSpPr txBox="1"/>
          <p:nvPr/>
        </p:nvSpPr>
        <p:spPr>
          <a:xfrm>
            <a:off x="2013494" y="1952121"/>
            <a:ext cx="2357184" cy="338554"/>
          </a:xfrm>
          <a:prstGeom prst="rect">
            <a:avLst/>
          </a:prstGeom>
          <a:noFill/>
        </p:spPr>
        <p:txBody>
          <a:bodyPr wrap="none" rtlCol="0">
            <a:spAutoFit/>
          </a:bodyPr>
          <a:lstStyle/>
          <a:p>
            <a:r>
              <a:rPr lang="de-DE" sz="1600" err="1"/>
              <a:t>Boilerdruck</a:t>
            </a:r>
            <a:r>
              <a:rPr lang="de-DE" sz="1600"/>
              <a:t> (Dampfbezug)</a:t>
            </a:r>
          </a:p>
        </p:txBody>
      </p:sp>
      <p:sp>
        <p:nvSpPr>
          <p:cNvPr id="12" name="Datumsplatzhalter 11">
            <a:extLst>
              <a:ext uri="{FF2B5EF4-FFF2-40B4-BE49-F238E27FC236}">
                <a16:creationId xmlns:a16="http://schemas.microsoft.com/office/drawing/2014/main" id="{A5155FC0-E4DF-B044-97DD-AEABC080FAF3}"/>
              </a:ext>
            </a:extLst>
          </p:cNvPr>
          <p:cNvSpPr>
            <a:spLocks noGrp="1"/>
          </p:cNvSpPr>
          <p:nvPr>
            <p:ph type="dt" sz="half" idx="10"/>
          </p:nvPr>
        </p:nvSpPr>
        <p:spPr/>
        <p:txBody>
          <a:bodyPr/>
          <a:lstStyle/>
          <a:p>
            <a:r>
              <a:rPr lang="de-AT"/>
              <a:t>2020/12/01</a:t>
            </a:r>
            <a:endParaRPr lang="de-DE"/>
          </a:p>
        </p:txBody>
      </p:sp>
      <p:sp>
        <p:nvSpPr>
          <p:cNvPr id="20" name="Fußzeilenplatzhalter 19">
            <a:extLst>
              <a:ext uri="{FF2B5EF4-FFF2-40B4-BE49-F238E27FC236}">
                <a16:creationId xmlns:a16="http://schemas.microsoft.com/office/drawing/2014/main" id="{31A2DE7F-7619-104E-96C3-52862CF18F35}"/>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1387830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a:xfrm>
            <a:off x="4572875" y="365126"/>
            <a:ext cx="6780926" cy="881988"/>
          </a:xfrm>
        </p:spPr>
        <p:txBody>
          <a:bodyPr>
            <a:normAutofit fontScale="90000"/>
          </a:bodyPr>
          <a:lstStyle/>
          <a:p>
            <a:r>
              <a:rPr lang="de-DE" err="1"/>
              <a:t>Preinfusionsmethode</a:t>
            </a:r>
            <a:r>
              <a:rPr lang="de-DE"/>
              <a:t> Manuell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der </a:t>
            </a:r>
            <a:r>
              <a:rPr lang="de-DE" err="1"/>
              <a:t>Preinfusionsmethode</a:t>
            </a:r>
            <a:r>
              <a:rPr lang="de-DE"/>
              <a:t>.</a:t>
            </a:r>
          </a:p>
          <a:p>
            <a:endParaRPr lang="de-DE"/>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2"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6C492A9B-3D63-0345-9370-19175C2A974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9" name="Textfeld 18">
            <a:hlinkClick r:id="rId3" action="ppaction://hlinksldjump"/>
            <a:extLst>
              <a:ext uri="{FF2B5EF4-FFF2-40B4-BE49-F238E27FC236}">
                <a16:creationId xmlns:a16="http://schemas.microsoft.com/office/drawing/2014/main" id="{2CB9CC98-D0C4-BB41-9F0E-F3276C6DAECF}"/>
              </a:ext>
            </a:extLst>
          </p:cNvPr>
          <p:cNvSpPr txBox="1"/>
          <p:nvPr/>
        </p:nvSpPr>
        <p:spPr>
          <a:xfrm>
            <a:off x="2134837" y="4334006"/>
            <a:ext cx="2221031" cy="369332"/>
          </a:xfrm>
          <a:prstGeom prst="rect">
            <a:avLst/>
          </a:prstGeom>
          <a:noFill/>
        </p:spPr>
        <p:txBody>
          <a:bodyPr wrap="square" rtlCol="0">
            <a:spAutoFit/>
          </a:bodyPr>
          <a:lstStyle/>
          <a:p>
            <a:r>
              <a:rPr lang="de-DE"/>
              <a:t>Keine </a:t>
            </a:r>
            <a:r>
              <a:rPr lang="de-DE" err="1"/>
              <a:t>Preinfusion</a:t>
            </a:r>
            <a:endParaRPr lang="de-DE"/>
          </a:p>
        </p:txBody>
      </p:sp>
      <p:sp>
        <p:nvSpPr>
          <p:cNvPr id="20" name="Textfeld 19">
            <a:extLst>
              <a:ext uri="{FF2B5EF4-FFF2-40B4-BE49-F238E27FC236}">
                <a16:creationId xmlns:a16="http://schemas.microsoft.com/office/drawing/2014/main" id="{D9A0544D-DFAF-3B4F-BB42-87A0082E50F7}"/>
              </a:ext>
            </a:extLst>
          </p:cNvPr>
          <p:cNvSpPr txBox="1"/>
          <p:nvPr/>
        </p:nvSpPr>
        <p:spPr>
          <a:xfrm>
            <a:off x="2134838" y="2154662"/>
            <a:ext cx="1223797" cy="369332"/>
          </a:xfrm>
          <a:prstGeom prst="rect">
            <a:avLst/>
          </a:prstGeom>
          <a:noFill/>
        </p:spPr>
        <p:txBody>
          <a:bodyPr wrap="none" rtlCol="0">
            <a:spAutoFit/>
          </a:bodyPr>
          <a:lstStyle/>
          <a:p>
            <a:r>
              <a:rPr lang="de-DE"/>
              <a:t>Methode 1</a:t>
            </a:r>
          </a:p>
        </p:txBody>
      </p:sp>
      <p:sp>
        <p:nvSpPr>
          <p:cNvPr id="21" name="Textfeld 20">
            <a:extLst>
              <a:ext uri="{FF2B5EF4-FFF2-40B4-BE49-F238E27FC236}">
                <a16:creationId xmlns:a16="http://schemas.microsoft.com/office/drawing/2014/main" id="{2060CF48-E733-2E45-B647-EE0C4D2E9C20}"/>
              </a:ext>
            </a:extLst>
          </p:cNvPr>
          <p:cNvSpPr txBox="1"/>
          <p:nvPr/>
        </p:nvSpPr>
        <p:spPr>
          <a:xfrm>
            <a:off x="2134837" y="3244334"/>
            <a:ext cx="1223797" cy="369332"/>
          </a:xfrm>
          <a:prstGeom prst="rect">
            <a:avLst/>
          </a:prstGeom>
          <a:noFill/>
        </p:spPr>
        <p:txBody>
          <a:bodyPr wrap="none" rtlCol="0">
            <a:spAutoFit/>
          </a:bodyPr>
          <a:lstStyle/>
          <a:p>
            <a:r>
              <a:rPr lang="de-DE"/>
              <a:t>Methode 2</a:t>
            </a:r>
          </a:p>
        </p:txBody>
      </p:sp>
      <p:sp>
        <p:nvSpPr>
          <p:cNvPr id="12" name="Datumsplatzhalter 11">
            <a:extLst>
              <a:ext uri="{FF2B5EF4-FFF2-40B4-BE49-F238E27FC236}">
                <a16:creationId xmlns:a16="http://schemas.microsoft.com/office/drawing/2014/main" id="{DE7D8CA6-E6D4-1945-B3E3-40909E8B33A0}"/>
              </a:ext>
            </a:extLst>
          </p:cNvPr>
          <p:cNvSpPr>
            <a:spLocks noGrp="1"/>
          </p:cNvSpPr>
          <p:nvPr>
            <p:ph type="dt" sz="half" idx="10"/>
          </p:nvPr>
        </p:nvSpPr>
        <p:spPr/>
        <p:txBody>
          <a:bodyPr/>
          <a:lstStyle/>
          <a:p>
            <a:r>
              <a:rPr lang="de-AT"/>
              <a:t>2020/12/01</a:t>
            </a:r>
            <a:endParaRPr lang="de-DE"/>
          </a:p>
        </p:txBody>
      </p:sp>
      <p:sp>
        <p:nvSpPr>
          <p:cNvPr id="13" name="Fußzeilenplatzhalter 12">
            <a:extLst>
              <a:ext uri="{FF2B5EF4-FFF2-40B4-BE49-F238E27FC236}">
                <a16:creationId xmlns:a16="http://schemas.microsoft.com/office/drawing/2014/main" id="{5B36E108-544C-7743-BF71-CA53BA962C8A}"/>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27007568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14BBD0-E3F2-A249-A81D-672F63AD7E99}"/>
              </a:ext>
            </a:extLst>
          </p:cNvPr>
          <p:cNvSpPr>
            <a:spLocks noGrp="1"/>
          </p:cNvSpPr>
          <p:nvPr>
            <p:ph type="title"/>
          </p:nvPr>
        </p:nvSpPr>
        <p:spPr/>
        <p:txBody>
          <a:bodyPr/>
          <a:lstStyle/>
          <a:p>
            <a:r>
              <a:rPr lang="de-DE"/>
              <a:t>Teewasserbezug</a:t>
            </a:r>
          </a:p>
        </p:txBody>
      </p:sp>
      <p:sp>
        <p:nvSpPr>
          <p:cNvPr id="3" name="Inhaltsplatzhalter 2">
            <a:extLst>
              <a:ext uri="{FF2B5EF4-FFF2-40B4-BE49-F238E27FC236}">
                <a16:creationId xmlns:a16="http://schemas.microsoft.com/office/drawing/2014/main" id="{1CAFBCB8-66AA-A64C-87E1-C572A717C092}"/>
              </a:ext>
            </a:extLst>
          </p:cNvPr>
          <p:cNvSpPr>
            <a:spLocks noGrp="1"/>
          </p:cNvSpPr>
          <p:nvPr>
            <p:ph idx="1"/>
          </p:nvPr>
        </p:nvSpPr>
        <p:spPr/>
        <p:txBody>
          <a:bodyPr/>
          <a:lstStyle/>
          <a:p>
            <a:r>
              <a:rPr lang="de-DE"/>
              <a:t>Der Teewasserbezug wird durch einen externen Tastendruck gestartet. Ein erneutes Drücken dieser Taste beendet den Teewasserbezug.</a:t>
            </a:r>
          </a:p>
        </p:txBody>
      </p:sp>
      <p:sp>
        <p:nvSpPr>
          <p:cNvPr id="4" name="Textfeld 3">
            <a:extLst>
              <a:ext uri="{FF2B5EF4-FFF2-40B4-BE49-F238E27FC236}">
                <a16:creationId xmlns:a16="http://schemas.microsoft.com/office/drawing/2014/main" id="{EE64167D-4BAB-D944-983A-4076D8DA4345}"/>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71E07FD6-97C4-3F41-B1DF-FF9DEF688D7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430FC36B-A549-4D4F-9322-DC82ED6FD58A}"/>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CC1CAB7F-C64F-AD4D-AAB3-F315AEF9F41A}"/>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20B5D9E-FD48-4B45-847E-7CF7EA8A7833}"/>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4FBF53B-6005-4A4C-80ED-3A1CAE965A82}"/>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CD9FD34-CD18-F74F-8A5C-1BD0D8CDB63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F636E8B2-0C69-1249-A9F0-B19735D240A7}"/>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2" name="Textfeld 11">
            <a:extLst>
              <a:ext uri="{FF2B5EF4-FFF2-40B4-BE49-F238E27FC236}">
                <a16:creationId xmlns:a16="http://schemas.microsoft.com/office/drawing/2014/main" id="{29EA635A-0BDE-9E4B-B57B-572240847A54}"/>
              </a:ext>
            </a:extLst>
          </p:cNvPr>
          <p:cNvSpPr txBox="1"/>
          <p:nvPr/>
        </p:nvSpPr>
        <p:spPr>
          <a:xfrm>
            <a:off x="2379452" y="2182751"/>
            <a:ext cx="1763240" cy="369332"/>
          </a:xfrm>
          <a:prstGeom prst="rect">
            <a:avLst/>
          </a:prstGeom>
          <a:noFill/>
        </p:spPr>
        <p:txBody>
          <a:bodyPr wrap="none" rtlCol="0">
            <a:spAutoFit/>
          </a:bodyPr>
          <a:lstStyle/>
          <a:p>
            <a:r>
              <a:rPr lang="de-DE"/>
              <a:t>Teewasserbezug </a:t>
            </a:r>
          </a:p>
        </p:txBody>
      </p:sp>
      <p:sp>
        <p:nvSpPr>
          <p:cNvPr id="13" name="Textfeld 12">
            <a:extLst>
              <a:ext uri="{FF2B5EF4-FFF2-40B4-BE49-F238E27FC236}">
                <a16:creationId xmlns:a16="http://schemas.microsoft.com/office/drawing/2014/main" id="{E09F296D-79AC-EA49-8E28-BB7C3C8CF974}"/>
              </a:ext>
            </a:extLst>
          </p:cNvPr>
          <p:cNvSpPr txBox="1"/>
          <p:nvPr/>
        </p:nvSpPr>
        <p:spPr>
          <a:xfrm>
            <a:off x="3805577" y="4624399"/>
            <a:ext cx="582670" cy="253916"/>
          </a:xfrm>
          <a:prstGeom prst="rect">
            <a:avLst/>
          </a:prstGeom>
          <a:noFill/>
        </p:spPr>
        <p:txBody>
          <a:bodyPr wrap="square" rtlCol="0">
            <a:spAutoFit/>
          </a:bodyPr>
          <a:lstStyle/>
          <a:p>
            <a:r>
              <a:rPr lang="de-DE" sz="1050"/>
              <a:t>t in s</a:t>
            </a:r>
          </a:p>
        </p:txBody>
      </p:sp>
      <p:cxnSp>
        <p:nvCxnSpPr>
          <p:cNvPr id="14" name="Gerade Verbindung mit Pfeil 13">
            <a:extLst>
              <a:ext uri="{FF2B5EF4-FFF2-40B4-BE49-F238E27FC236}">
                <a16:creationId xmlns:a16="http://schemas.microsoft.com/office/drawing/2014/main" id="{AF3696B7-ED2C-8441-AB11-10CF0908E317}"/>
              </a:ext>
            </a:extLst>
          </p:cNvPr>
          <p:cNvCxnSpPr/>
          <p:nvPr/>
        </p:nvCxnSpPr>
        <p:spPr>
          <a:xfrm>
            <a:off x="2397202" y="4572148"/>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Gerade Verbindung mit Pfeil 14">
            <a:extLst>
              <a:ext uri="{FF2B5EF4-FFF2-40B4-BE49-F238E27FC236}">
                <a16:creationId xmlns:a16="http://schemas.microsoft.com/office/drawing/2014/main" id="{F42FE01E-F0EC-124B-A16D-369E0C59386C}"/>
              </a:ext>
            </a:extLst>
          </p:cNvPr>
          <p:cNvCxnSpPr>
            <a:cxnSpLocks/>
          </p:cNvCxnSpPr>
          <p:nvPr/>
        </p:nvCxnSpPr>
        <p:spPr>
          <a:xfrm flipV="1">
            <a:off x="2397202" y="3510870"/>
            <a:ext cx="0" cy="10612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16" name="Freihand 15">
                <a:extLst>
                  <a:ext uri="{FF2B5EF4-FFF2-40B4-BE49-F238E27FC236}">
                    <a16:creationId xmlns:a16="http://schemas.microsoft.com/office/drawing/2014/main" id="{4CD8D972-8CC9-4E43-A8BE-5F36736846BA}"/>
                  </a:ext>
                </a:extLst>
              </p14:cNvPr>
              <p14:cNvContentPartPr/>
              <p14:nvPr/>
            </p14:nvContentPartPr>
            <p14:xfrm>
              <a:off x="2405114" y="3876562"/>
              <a:ext cx="1721880" cy="150480"/>
            </p14:xfrm>
          </p:contentPart>
        </mc:Choice>
        <mc:Fallback xmlns="">
          <p:pic>
            <p:nvPicPr>
              <p:cNvPr id="16" name="Freihand 15">
                <a:extLst>
                  <a:ext uri="{FF2B5EF4-FFF2-40B4-BE49-F238E27FC236}">
                    <a16:creationId xmlns:a16="http://schemas.microsoft.com/office/drawing/2014/main" id="{4CD8D972-8CC9-4E43-A8BE-5F36736846BA}"/>
                  </a:ext>
                </a:extLst>
              </p:cNvPr>
              <p:cNvPicPr/>
              <p:nvPr/>
            </p:nvPicPr>
            <p:blipFill>
              <a:blip r:embed="rId3"/>
              <a:stretch>
                <a:fillRect/>
              </a:stretch>
            </p:blipFill>
            <p:spPr>
              <a:xfrm>
                <a:off x="2396114" y="3867540"/>
                <a:ext cx="1739520" cy="168162"/>
              </a:xfrm>
              <a:prstGeom prst="rect">
                <a:avLst/>
              </a:prstGeom>
            </p:spPr>
          </p:pic>
        </mc:Fallback>
      </mc:AlternateContent>
      <p:cxnSp>
        <p:nvCxnSpPr>
          <p:cNvPr id="17" name="Gerade Verbindung 16">
            <a:extLst>
              <a:ext uri="{FF2B5EF4-FFF2-40B4-BE49-F238E27FC236}">
                <a16:creationId xmlns:a16="http://schemas.microsoft.com/office/drawing/2014/main" id="{ED9B6830-9745-6E48-BD18-774F025E75BC}"/>
              </a:ext>
            </a:extLst>
          </p:cNvPr>
          <p:cNvCxnSpPr/>
          <p:nvPr/>
        </p:nvCxnSpPr>
        <p:spPr>
          <a:xfrm>
            <a:off x="2397202" y="3951802"/>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8" name="Textfeld 17">
            <a:extLst>
              <a:ext uri="{FF2B5EF4-FFF2-40B4-BE49-F238E27FC236}">
                <a16:creationId xmlns:a16="http://schemas.microsoft.com/office/drawing/2014/main" id="{998F540A-CD67-1646-8B82-89EC535F71FD}"/>
              </a:ext>
            </a:extLst>
          </p:cNvPr>
          <p:cNvSpPr txBox="1"/>
          <p:nvPr/>
        </p:nvSpPr>
        <p:spPr>
          <a:xfrm>
            <a:off x="2656703" y="2629027"/>
            <a:ext cx="1302205" cy="523220"/>
          </a:xfrm>
          <a:prstGeom prst="rect">
            <a:avLst/>
          </a:prstGeom>
          <a:noFill/>
        </p:spPr>
        <p:txBody>
          <a:bodyPr wrap="square" rtlCol="0">
            <a:spAutoFit/>
          </a:bodyPr>
          <a:lstStyle/>
          <a:p>
            <a:r>
              <a:rPr lang="de-DE" sz="2800"/>
              <a:t>126 ml</a:t>
            </a:r>
          </a:p>
        </p:txBody>
      </p:sp>
      <p:sp>
        <p:nvSpPr>
          <p:cNvPr id="19" name="Textfeld 18">
            <a:extLst>
              <a:ext uri="{FF2B5EF4-FFF2-40B4-BE49-F238E27FC236}">
                <a16:creationId xmlns:a16="http://schemas.microsoft.com/office/drawing/2014/main" id="{294C8F65-FF07-EC43-9E50-1AD71703C54F}"/>
              </a:ext>
            </a:extLst>
          </p:cNvPr>
          <p:cNvSpPr txBox="1"/>
          <p:nvPr/>
        </p:nvSpPr>
        <p:spPr>
          <a:xfrm>
            <a:off x="2695224" y="3172428"/>
            <a:ext cx="1401688" cy="307777"/>
          </a:xfrm>
          <a:prstGeom prst="rect">
            <a:avLst/>
          </a:prstGeom>
          <a:noFill/>
        </p:spPr>
        <p:txBody>
          <a:bodyPr wrap="square" rtlCol="0">
            <a:spAutoFit/>
          </a:bodyPr>
          <a:lstStyle/>
          <a:p>
            <a:r>
              <a:rPr lang="de-DE" sz="1400"/>
              <a:t>Bezugsmenge</a:t>
            </a:r>
          </a:p>
        </p:txBody>
      </p:sp>
      <p:sp>
        <p:nvSpPr>
          <p:cNvPr id="20" name="Textfeld 19">
            <a:extLst>
              <a:ext uri="{FF2B5EF4-FFF2-40B4-BE49-F238E27FC236}">
                <a16:creationId xmlns:a16="http://schemas.microsoft.com/office/drawing/2014/main" id="{CF71B881-6526-A242-8B1B-B119B4D347EB}"/>
              </a:ext>
            </a:extLst>
          </p:cNvPr>
          <p:cNvSpPr txBox="1"/>
          <p:nvPr/>
        </p:nvSpPr>
        <p:spPr>
          <a:xfrm>
            <a:off x="2041134" y="3492986"/>
            <a:ext cx="582670" cy="253916"/>
          </a:xfrm>
          <a:prstGeom prst="rect">
            <a:avLst/>
          </a:prstGeom>
          <a:noFill/>
        </p:spPr>
        <p:txBody>
          <a:bodyPr wrap="square" rtlCol="0">
            <a:spAutoFit/>
          </a:bodyPr>
          <a:lstStyle/>
          <a:p>
            <a:r>
              <a:rPr lang="de-DE" sz="1050"/>
              <a:t>°C</a:t>
            </a:r>
          </a:p>
        </p:txBody>
      </p:sp>
      <p:sp>
        <p:nvSpPr>
          <p:cNvPr id="22" name="Textfeld 21">
            <a:extLst>
              <a:ext uri="{FF2B5EF4-FFF2-40B4-BE49-F238E27FC236}">
                <a16:creationId xmlns:a16="http://schemas.microsoft.com/office/drawing/2014/main" id="{22F72770-AC8A-AF42-A64D-85EA7F655E69}"/>
              </a:ext>
            </a:extLst>
          </p:cNvPr>
          <p:cNvSpPr txBox="1"/>
          <p:nvPr/>
        </p:nvSpPr>
        <p:spPr>
          <a:xfrm>
            <a:off x="2073371" y="4839229"/>
            <a:ext cx="2164998" cy="523220"/>
          </a:xfrm>
          <a:prstGeom prst="rect">
            <a:avLst/>
          </a:prstGeom>
          <a:noFill/>
        </p:spPr>
        <p:txBody>
          <a:bodyPr wrap="square" rtlCol="0">
            <a:spAutoFit/>
          </a:bodyPr>
          <a:lstStyle/>
          <a:p>
            <a:pPr algn="ctr"/>
            <a:r>
              <a:rPr lang="de-DE" sz="1400"/>
              <a:t>Zum Beenden bitte Taste erneut drücken</a:t>
            </a:r>
          </a:p>
        </p:txBody>
      </p:sp>
      <p:sp>
        <p:nvSpPr>
          <p:cNvPr id="24" name="Textfeld 23">
            <a:hlinkClick r:id="rId4" action="ppaction://hlinksldjump"/>
            <a:extLst>
              <a:ext uri="{FF2B5EF4-FFF2-40B4-BE49-F238E27FC236}">
                <a16:creationId xmlns:a16="http://schemas.microsoft.com/office/drawing/2014/main" id="{76344A5A-8E59-A346-8E83-74AFDD48D6D7}"/>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25" name="Textfeld 24">
            <a:hlinkClick r:id="rId5" action="ppaction://hlinksldjump"/>
            <a:extLst>
              <a:ext uri="{FF2B5EF4-FFF2-40B4-BE49-F238E27FC236}">
                <a16:creationId xmlns:a16="http://schemas.microsoft.com/office/drawing/2014/main" id="{1C28306D-FA1E-DC4D-8527-689114E33FCF}"/>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26" name="Textfeld 25">
            <a:hlinkClick r:id="rId6" action="ppaction://hlinksldjump"/>
            <a:extLst>
              <a:ext uri="{FF2B5EF4-FFF2-40B4-BE49-F238E27FC236}">
                <a16:creationId xmlns:a16="http://schemas.microsoft.com/office/drawing/2014/main" id="{680B05A2-87F6-8344-8328-CA0ECE0852B4}"/>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27" name="Textfeld 26">
            <a:hlinkClick r:id="rId7" action="ppaction://hlinksldjump"/>
            <a:extLst>
              <a:ext uri="{FF2B5EF4-FFF2-40B4-BE49-F238E27FC236}">
                <a16:creationId xmlns:a16="http://schemas.microsoft.com/office/drawing/2014/main" id="{403A0016-73C1-554B-8120-F2D1F0C9FF26}"/>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28" name="Textfeld 27">
            <a:hlinkClick r:id="rId8" action="ppaction://hlinksldjump"/>
            <a:extLst>
              <a:ext uri="{FF2B5EF4-FFF2-40B4-BE49-F238E27FC236}">
                <a16:creationId xmlns:a16="http://schemas.microsoft.com/office/drawing/2014/main" id="{ECBCE92F-8C91-4746-913F-487D1EA50B1B}"/>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29" name="Textfeld 28">
            <a:hlinkClick r:id="rId9" action="ppaction://hlinksldjump"/>
            <a:extLst>
              <a:ext uri="{FF2B5EF4-FFF2-40B4-BE49-F238E27FC236}">
                <a16:creationId xmlns:a16="http://schemas.microsoft.com/office/drawing/2014/main" id="{15AC3CCD-15F6-004F-A0E6-D91F2831B05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0" name="Textfeld 29">
            <a:hlinkClick r:id="rId10" action="ppaction://hlinksldjump"/>
            <a:extLst>
              <a:ext uri="{FF2B5EF4-FFF2-40B4-BE49-F238E27FC236}">
                <a16:creationId xmlns:a16="http://schemas.microsoft.com/office/drawing/2014/main" id="{F1C2A44D-9F53-BD43-A23B-261DBC7CCD71}"/>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1" name="Textfeld 30">
            <a:hlinkClick r:id="rId11" action="ppaction://hlinksldjump"/>
            <a:extLst>
              <a:ext uri="{FF2B5EF4-FFF2-40B4-BE49-F238E27FC236}">
                <a16:creationId xmlns:a16="http://schemas.microsoft.com/office/drawing/2014/main" id="{7B0A8B35-70AE-3343-BC76-0E945F44523E}"/>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2" name="Textfeld 31">
            <a:hlinkClick r:id="rId12" action="ppaction://hlinksldjump"/>
            <a:extLst>
              <a:ext uri="{FF2B5EF4-FFF2-40B4-BE49-F238E27FC236}">
                <a16:creationId xmlns:a16="http://schemas.microsoft.com/office/drawing/2014/main" id="{70C585E8-1314-664B-B74C-E3B8BE86D379}"/>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1" name="Datumsplatzhalter 20">
            <a:extLst>
              <a:ext uri="{FF2B5EF4-FFF2-40B4-BE49-F238E27FC236}">
                <a16:creationId xmlns:a16="http://schemas.microsoft.com/office/drawing/2014/main" id="{2C2D0F56-E20D-4F4B-81AD-FB91BE1336CA}"/>
              </a:ext>
            </a:extLst>
          </p:cNvPr>
          <p:cNvSpPr>
            <a:spLocks noGrp="1"/>
          </p:cNvSpPr>
          <p:nvPr>
            <p:ph type="dt" sz="half" idx="10"/>
          </p:nvPr>
        </p:nvSpPr>
        <p:spPr/>
        <p:txBody>
          <a:bodyPr/>
          <a:lstStyle/>
          <a:p>
            <a:r>
              <a:rPr lang="de-AT"/>
              <a:t>2020/12/01</a:t>
            </a:r>
            <a:endParaRPr lang="de-DE"/>
          </a:p>
        </p:txBody>
      </p:sp>
      <p:sp>
        <p:nvSpPr>
          <p:cNvPr id="23" name="Fußzeilenplatzhalter 22">
            <a:extLst>
              <a:ext uri="{FF2B5EF4-FFF2-40B4-BE49-F238E27FC236}">
                <a16:creationId xmlns:a16="http://schemas.microsoft.com/office/drawing/2014/main" id="{6D049F0C-984C-0942-BA45-9C82FAE22681}"/>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738490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6AD0C6-F6E8-6E41-9343-6E09D5E19D95}"/>
              </a:ext>
            </a:extLst>
          </p:cNvPr>
          <p:cNvSpPr>
            <a:spLocks noGrp="1"/>
          </p:cNvSpPr>
          <p:nvPr>
            <p:ph type="title"/>
          </p:nvPr>
        </p:nvSpPr>
        <p:spPr/>
        <p:txBody>
          <a:bodyPr/>
          <a:lstStyle/>
          <a:p>
            <a:r>
              <a:rPr lang="de-DE"/>
              <a:t>Dampfbezug</a:t>
            </a:r>
          </a:p>
        </p:txBody>
      </p:sp>
      <p:sp>
        <p:nvSpPr>
          <p:cNvPr id="3" name="Inhaltsplatzhalter 2">
            <a:extLst>
              <a:ext uri="{FF2B5EF4-FFF2-40B4-BE49-F238E27FC236}">
                <a16:creationId xmlns:a16="http://schemas.microsoft.com/office/drawing/2014/main" id="{91DC8348-CF18-414C-A24A-50BCE039F9CA}"/>
              </a:ext>
            </a:extLst>
          </p:cNvPr>
          <p:cNvSpPr>
            <a:spLocks noGrp="1"/>
          </p:cNvSpPr>
          <p:nvPr>
            <p:ph idx="1"/>
          </p:nvPr>
        </p:nvSpPr>
        <p:spPr/>
        <p:txBody>
          <a:bodyPr/>
          <a:lstStyle/>
          <a:p>
            <a:r>
              <a:rPr lang="de-DE"/>
              <a:t>Der Dampfbezug wird durch einen externen Tastendruck gestartet. Ein erneutes Drücken dieser Taste beendet den Dampfbezug.</a:t>
            </a:r>
          </a:p>
          <a:p>
            <a:endParaRPr lang="de-DE"/>
          </a:p>
        </p:txBody>
      </p:sp>
      <p:sp>
        <p:nvSpPr>
          <p:cNvPr id="4" name="Textfeld 3">
            <a:extLst>
              <a:ext uri="{FF2B5EF4-FFF2-40B4-BE49-F238E27FC236}">
                <a16:creationId xmlns:a16="http://schemas.microsoft.com/office/drawing/2014/main" id="{A349C367-A06C-B04E-BD5E-3A3559BAFF69}"/>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FE27657D-4107-9D4E-99A4-90E3566690C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B2B52644-F984-7F45-BFB4-C10929F6193A}"/>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BD845CAE-3617-9141-BCF8-C96123CF7204}"/>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A5375E7-036E-D544-8B14-26E62AD2E357}"/>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58E9AFF9-7EF6-004E-8B2F-CF11800CBCEF}"/>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DD2BA5C4-A4B9-5E45-BA15-BCB4E72735A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2" action="ppaction://hlinksldjump"/>
            <a:extLst>
              <a:ext uri="{FF2B5EF4-FFF2-40B4-BE49-F238E27FC236}">
                <a16:creationId xmlns:a16="http://schemas.microsoft.com/office/drawing/2014/main" id="{02A537BD-5CD1-5147-8E04-393E2413F6C2}"/>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hlinkClick r:id="rId3" action="ppaction://hlinksldjump"/>
            <a:extLst>
              <a:ext uri="{FF2B5EF4-FFF2-40B4-BE49-F238E27FC236}">
                <a16:creationId xmlns:a16="http://schemas.microsoft.com/office/drawing/2014/main" id="{72B4ED81-B249-1340-AB07-CC51B3701D7F}"/>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hlinkClick r:id="rId4" action="ppaction://hlinksldjump"/>
            <a:extLst>
              <a:ext uri="{FF2B5EF4-FFF2-40B4-BE49-F238E27FC236}">
                <a16:creationId xmlns:a16="http://schemas.microsoft.com/office/drawing/2014/main" id="{F77A693D-BCE3-054F-8E5B-07B2C79EB043}"/>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hlinkClick r:id="rId5" action="ppaction://hlinksldjump"/>
            <a:extLst>
              <a:ext uri="{FF2B5EF4-FFF2-40B4-BE49-F238E27FC236}">
                <a16:creationId xmlns:a16="http://schemas.microsoft.com/office/drawing/2014/main" id="{76C5EF11-E997-3146-A0B8-E390994468FA}"/>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hlinkClick r:id="rId6" action="ppaction://hlinksldjump"/>
            <a:extLst>
              <a:ext uri="{FF2B5EF4-FFF2-40B4-BE49-F238E27FC236}">
                <a16:creationId xmlns:a16="http://schemas.microsoft.com/office/drawing/2014/main" id="{A922E7D1-9FDB-A942-983D-B7C34D7EA534}"/>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hlinkClick r:id="rId7" action="ppaction://hlinksldjump"/>
            <a:extLst>
              <a:ext uri="{FF2B5EF4-FFF2-40B4-BE49-F238E27FC236}">
                <a16:creationId xmlns:a16="http://schemas.microsoft.com/office/drawing/2014/main" id="{1D1E8E2C-0B35-0046-9876-8DF6486983F9}"/>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hlinkClick r:id="rId8" action="ppaction://hlinksldjump"/>
            <a:extLst>
              <a:ext uri="{FF2B5EF4-FFF2-40B4-BE49-F238E27FC236}">
                <a16:creationId xmlns:a16="http://schemas.microsoft.com/office/drawing/2014/main" id="{FA7E0B28-94DC-5F49-8F44-8D7F75B09EE5}"/>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hlinkClick r:id="rId9" action="ppaction://hlinksldjump"/>
            <a:extLst>
              <a:ext uri="{FF2B5EF4-FFF2-40B4-BE49-F238E27FC236}">
                <a16:creationId xmlns:a16="http://schemas.microsoft.com/office/drawing/2014/main" id="{AF8F27CC-E2BD-0B4F-BC85-FBD2624A0F1F}"/>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hlinkClick r:id="rId10" action="ppaction://hlinksldjump"/>
            <a:extLst>
              <a:ext uri="{FF2B5EF4-FFF2-40B4-BE49-F238E27FC236}">
                <a16:creationId xmlns:a16="http://schemas.microsoft.com/office/drawing/2014/main" id="{ECAD82C5-4EA2-4B41-AB6D-24BB8B4071B2}"/>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Textfeld 19">
            <a:extLst>
              <a:ext uri="{FF2B5EF4-FFF2-40B4-BE49-F238E27FC236}">
                <a16:creationId xmlns:a16="http://schemas.microsoft.com/office/drawing/2014/main" id="{8C9AC637-3308-0240-83B8-FDF4EE9B17F6}"/>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21" name="Textfeld 20">
            <a:extLst>
              <a:ext uri="{FF2B5EF4-FFF2-40B4-BE49-F238E27FC236}">
                <a16:creationId xmlns:a16="http://schemas.microsoft.com/office/drawing/2014/main" id="{654F21F7-F187-B945-BB6B-56EE11A21FBA}"/>
              </a:ext>
            </a:extLst>
          </p:cNvPr>
          <p:cNvSpPr txBox="1"/>
          <p:nvPr/>
        </p:nvSpPr>
        <p:spPr>
          <a:xfrm>
            <a:off x="2379095" y="2007372"/>
            <a:ext cx="1717460" cy="369332"/>
          </a:xfrm>
          <a:prstGeom prst="rect">
            <a:avLst/>
          </a:prstGeom>
          <a:noFill/>
        </p:spPr>
        <p:txBody>
          <a:bodyPr wrap="square" rtlCol="0">
            <a:spAutoFit/>
          </a:bodyPr>
          <a:lstStyle/>
          <a:p>
            <a:pPr algn="ctr"/>
            <a:r>
              <a:rPr lang="de-DE"/>
              <a:t>Dampfbezug </a:t>
            </a:r>
          </a:p>
        </p:txBody>
      </p:sp>
      <p:sp>
        <p:nvSpPr>
          <p:cNvPr id="30" name="Textfeld 29">
            <a:extLst>
              <a:ext uri="{FF2B5EF4-FFF2-40B4-BE49-F238E27FC236}">
                <a16:creationId xmlns:a16="http://schemas.microsoft.com/office/drawing/2014/main" id="{65143EDD-036B-F541-B006-BE96B4AEC765}"/>
              </a:ext>
            </a:extLst>
          </p:cNvPr>
          <p:cNvSpPr txBox="1"/>
          <p:nvPr/>
        </p:nvSpPr>
        <p:spPr>
          <a:xfrm>
            <a:off x="2073371" y="4839229"/>
            <a:ext cx="2164998" cy="523220"/>
          </a:xfrm>
          <a:prstGeom prst="rect">
            <a:avLst/>
          </a:prstGeom>
          <a:noFill/>
        </p:spPr>
        <p:txBody>
          <a:bodyPr wrap="square" rtlCol="0">
            <a:spAutoFit/>
          </a:bodyPr>
          <a:lstStyle/>
          <a:p>
            <a:pPr algn="ctr"/>
            <a:r>
              <a:rPr lang="de-DE" sz="1400"/>
              <a:t>Zum Beenden bitte Taste erneut drücken</a:t>
            </a:r>
          </a:p>
        </p:txBody>
      </p:sp>
      <p:cxnSp>
        <p:nvCxnSpPr>
          <p:cNvPr id="34" name="Gerade Verbindung mit Pfeil 33">
            <a:extLst>
              <a:ext uri="{FF2B5EF4-FFF2-40B4-BE49-F238E27FC236}">
                <a16:creationId xmlns:a16="http://schemas.microsoft.com/office/drawing/2014/main" id="{2E67E684-ACCA-B846-9236-77316761DA69}"/>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5" name="Gerade Verbindung mit Pfeil 34">
            <a:extLst>
              <a:ext uri="{FF2B5EF4-FFF2-40B4-BE49-F238E27FC236}">
                <a16:creationId xmlns:a16="http://schemas.microsoft.com/office/drawing/2014/main" id="{723C2E54-7236-ED4D-AB0A-9D5018C28BE1}"/>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1">
            <p14:nvContentPartPr>
              <p14:cNvPr id="36" name="Freihand 35">
                <a:extLst>
                  <a:ext uri="{FF2B5EF4-FFF2-40B4-BE49-F238E27FC236}">
                    <a16:creationId xmlns:a16="http://schemas.microsoft.com/office/drawing/2014/main" id="{B7E44259-56D5-EA45-9B9B-46EE08408C12}"/>
                  </a:ext>
                </a:extLst>
              </p14:cNvPr>
              <p14:cNvContentPartPr/>
              <p14:nvPr/>
            </p14:nvContentPartPr>
            <p14:xfrm>
              <a:off x="2350043" y="4125894"/>
              <a:ext cx="1721880" cy="150480"/>
            </p14:xfrm>
          </p:contentPart>
        </mc:Choice>
        <mc:Fallback xmlns="">
          <p:pic>
            <p:nvPicPr>
              <p:cNvPr id="36" name="Freihand 35">
                <a:extLst>
                  <a:ext uri="{FF2B5EF4-FFF2-40B4-BE49-F238E27FC236}">
                    <a16:creationId xmlns:a16="http://schemas.microsoft.com/office/drawing/2014/main" id="{B7E44259-56D5-EA45-9B9B-46EE08408C12}"/>
                  </a:ext>
                </a:extLst>
              </p:cNvPr>
              <p:cNvPicPr/>
              <p:nvPr/>
            </p:nvPicPr>
            <p:blipFill>
              <a:blip r:embed="rId12"/>
              <a:stretch>
                <a:fillRect/>
              </a:stretch>
            </p:blipFill>
            <p:spPr>
              <a:xfrm>
                <a:off x="2341043" y="4116872"/>
                <a:ext cx="1739520" cy="168162"/>
              </a:xfrm>
              <a:prstGeom prst="rect">
                <a:avLst/>
              </a:prstGeom>
            </p:spPr>
          </p:pic>
        </mc:Fallback>
      </mc:AlternateContent>
      <p:cxnSp>
        <p:nvCxnSpPr>
          <p:cNvPr id="37" name="Gerade Verbindung 36">
            <a:extLst>
              <a:ext uri="{FF2B5EF4-FFF2-40B4-BE49-F238E27FC236}">
                <a16:creationId xmlns:a16="http://schemas.microsoft.com/office/drawing/2014/main" id="{EB8E5EAB-763D-0F4B-9805-B84CC25226C7}"/>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38" name="Gerade Verbindung mit Pfeil 37">
            <a:extLst>
              <a:ext uri="{FF2B5EF4-FFF2-40B4-BE49-F238E27FC236}">
                <a16:creationId xmlns:a16="http://schemas.microsoft.com/office/drawing/2014/main" id="{E46A4743-EE2C-B047-B4D5-0A28F557ACD3}"/>
              </a:ext>
            </a:extLst>
          </p:cNvPr>
          <p:cNvCxnSpPr/>
          <p:nvPr/>
        </p:nvCxnSpPr>
        <p:spPr>
          <a:xfrm>
            <a:off x="2342131" y="3382095"/>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Gerade Verbindung mit Pfeil 38">
            <a:extLst>
              <a:ext uri="{FF2B5EF4-FFF2-40B4-BE49-F238E27FC236}">
                <a16:creationId xmlns:a16="http://schemas.microsoft.com/office/drawing/2014/main" id="{473E3FE6-BDCC-FF47-A971-0374652B7CC6}"/>
              </a:ext>
            </a:extLst>
          </p:cNvPr>
          <p:cNvCxnSpPr>
            <a:cxnSpLocks/>
          </p:cNvCxnSpPr>
          <p:nvPr/>
        </p:nvCxnSpPr>
        <p:spPr>
          <a:xfrm flipV="1">
            <a:off x="2342131" y="2603312"/>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3">
            <p14:nvContentPartPr>
              <p14:cNvPr id="40" name="Freihand 39">
                <a:extLst>
                  <a:ext uri="{FF2B5EF4-FFF2-40B4-BE49-F238E27FC236}">
                    <a16:creationId xmlns:a16="http://schemas.microsoft.com/office/drawing/2014/main" id="{F6046717-5883-784C-A9B2-6B96C0C4509F}"/>
                  </a:ext>
                </a:extLst>
              </p14:cNvPr>
              <p14:cNvContentPartPr/>
              <p14:nvPr/>
            </p14:nvContentPartPr>
            <p14:xfrm>
              <a:off x="2350043" y="2976159"/>
              <a:ext cx="1721880" cy="150480"/>
            </p14:xfrm>
          </p:contentPart>
        </mc:Choice>
        <mc:Fallback xmlns="">
          <p:pic>
            <p:nvPicPr>
              <p:cNvPr id="40" name="Freihand 39">
                <a:extLst>
                  <a:ext uri="{FF2B5EF4-FFF2-40B4-BE49-F238E27FC236}">
                    <a16:creationId xmlns:a16="http://schemas.microsoft.com/office/drawing/2014/main" id="{F6046717-5883-784C-A9B2-6B96C0C4509F}"/>
                  </a:ext>
                </a:extLst>
              </p:cNvPr>
              <p:cNvPicPr/>
              <p:nvPr/>
            </p:nvPicPr>
            <p:blipFill>
              <a:blip r:embed="rId12"/>
              <a:stretch>
                <a:fillRect/>
              </a:stretch>
            </p:blipFill>
            <p:spPr>
              <a:xfrm>
                <a:off x="2341043" y="2967137"/>
                <a:ext cx="1739520" cy="168162"/>
              </a:xfrm>
              <a:prstGeom prst="rect">
                <a:avLst/>
              </a:prstGeom>
            </p:spPr>
          </p:pic>
        </mc:Fallback>
      </mc:AlternateContent>
      <p:cxnSp>
        <p:nvCxnSpPr>
          <p:cNvPr id="41" name="Gerade Verbindung 40">
            <a:extLst>
              <a:ext uri="{FF2B5EF4-FFF2-40B4-BE49-F238E27FC236}">
                <a16:creationId xmlns:a16="http://schemas.microsoft.com/office/drawing/2014/main" id="{378B1C82-ECDB-A642-B023-B6AEC17C6EE7}"/>
              </a:ext>
            </a:extLst>
          </p:cNvPr>
          <p:cNvCxnSpPr/>
          <p:nvPr/>
        </p:nvCxnSpPr>
        <p:spPr>
          <a:xfrm>
            <a:off x="2350043" y="3063085"/>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42" name="Textfeld 41">
            <a:extLst>
              <a:ext uri="{FF2B5EF4-FFF2-40B4-BE49-F238E27FC236}">
                <a16:creationId xmlns:a16="http://schemas.microsoft.com/office/drawing/2014/main" id="{74EFC409-8AD0-6349-BDB3-4DF56D6A0E78}"/>
              </a:ext>
            </a:extLst>
          </p:cNvPr>
          <p:cNvSpPr txBox="1"/>
          <p:nvPr/>
        </p:nvSpPr>
        <p:spPr>
          <a:xfrm>
            <a:off x="2620917" y="2386107"/>
            <a:ext cx="1180131" cy="261610"/>
          </a:xfrm>
          <a:prstGeom prst="rect">
            <a:avLst/>
          </a:prstGeom>
          <a:noFill/>
        </p:spPr>
        <p:txBody>
          <a:bodyPr wrap="none" rtlCol="0">
            <a:spAutoFit/>
          </a:bodyPr>
          <a:lstStyle/>
          <a:p>
            <a:r>
              <a:rPr lang="de-DE" sz="1100" err="1"/>
              <a:t>Boilertemperatur</a:t>
            </a:r>
            <a:endParaRPr lang="de-DE" sz="1100"/>
          </a:p>
        </p:txBody>
      </p:sp>
      <p:sp>
        <p:nvSpPr>
          <p:cNvPr id="43" name="Textfeld 42">
            <a:extLst>
              <a:ext uri="{FF2B5EF4-FFF2-40B4-BE49-F238E27FC236}">
                <a16:creationId xmlns:a16="http://schemas.microsoft.com/office/drawing/2014/main" id="{A1EBED3C-DB8F-C245-B689-DE2D85141E78}"/>
              </a:ext>
            </a:extLst>
          </p:cNvPr>
          <p:cNvSpPr txBox="1"/>
          <p:nvPr/>
        </p:nvSpPr>
        <p:spPr>
          <a:xfrm>
            <a:off x="2769301" y="3582857"/>
            <a:ext cx="840295" cy="261610"/>
          </a:xfrm>
          <a:prstGeom prst="rect">
            <a:avLst/>
          </a:prstGeom>
          <a:noFill/>
        </p:spPr>
        <p:txBody>
          <a:bodyPr wrap="none" rtlCol="0">
            <a:spAutoFit/>
          </a:bodyPr>
          <a:lstStyle/>
          <a:p>
            <a:r>
              <a:rPr lang="de-DE" sz="1100" err="1"/>
              <a:t>Boilerdruck</a:t>
            </a:r>
            <a:endParaRPr lang="de-DE" sz="1100"/>
          </a:p>
        </p:txBody>
      </p:sp>
      <p:sp>
        <p:nvSpPr>
          <p:cNvPr id="44" name="Textfeld 43">
            <a:extLst>
              <a:ext uri="{FF2B5EF4-FFF2-40B4-BE49-F238E27FC236}">
                <a16:creationId xmlns:a16="http://schemas.microsoft.com/office/drawing/2014/main" id="{402BBB2A-75F4-754D-834A-6178FE35C82D}"/>
              </a:ext>
            </a:extLst>
          </p:cNvPr>
          <p:cNvSpPr txBox="1"/>
          <p:nvPr/>
        </p:nvSpPr>
        <p:spPr>
          <a:xfrm>
            <a:off x="3784158" y="3446052"/>
            <a:ext cx="433132" cy="230832"/>
          </a:xfrm>
          <a:prstGeom prst="rect">
            <a:avLst/>
          </a:prstGeom>
          <a:noFill/>
        </p:spPr>
        <p:txBody>
          <a:bodyPr wrap="none" rtlCol="0">
            <a:spAutoFit/>
          </a:bodyPr>
          <a:lstStyle/>
          <a:p>
            <a:r>
              <a:rPr lang="de-DE" sz="900"/>
              <a:t>t in s </a:t>
            </a:r>
          </a:p>
        </p:txBody>
      </p:sp>
      <p:sp>
        <p:nvSpPr>
          <p:cNvPr id="45" name="Textfeld 44">
            <a:extLst>
              <a:ext uri="{FF2B5EF4-FFF2-40B4-BE49-F238E27FC236}">
                <a16:creationId xmlns:a16="http://schemas.microsoft.com/office/drawing/2014/main" id="{529EF3E5-4F4D-BF4A-B49B-FDF41D0B656E}"/>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46" name="Textfeld 45">
            <a:extLst>
              <a:ext uri="{FF2B5EF4-FFF2-40B4-BE49-F238E27FC236}">
                <a16:creationId xmlns:a16="http://schemas.microsoft.com/office/drawing/2014/main" id="{D54FDE04-4A04-FF43-BAB5-432BA0EA0D0F}"/>
              </a:ext>
            </a:extLst>
          </p:cNvPr>
          <p:cNvSpPr txBox="1"/>
          <p:nvPr/>
        </p:nvSpPr>
        <p:spPr>
          <a:xfrm>
            <a:off x="2043372" y="2487896"/>
            <a:ext cx="284052" cy="230832"/>
          </a:xfrm>
          <a:prstGeom prst="rect">
            <a:avLst/>
          </a:prstGeom>
          <a:noFill/>
        </p:spPr>
        <p:txBody>
          <a:bodyPr wrap="none" rtlCol="0">
            <a:spAutoFit/>
          </a:bodyPr>
          <a:lstStyle/>
          <a:p>
            <a:r>
              <a:rPr lang="de-DE" sz="900"/>
              <a:t>°C</a:t>
            </a:r>
          </a:p>
        </p:txBody>
      </p:sp>
      <p:sp>
        <p:nvSpPr>
          <p:cNvPr id="47" name="Textfeld 46">
            <a:extLst>
              <a:ext uri="{FF2B5EF4-FFF2-40B4-BE49-F238E27FC236}">
                <a16:creationId xmlns:a16="http://schemas.microsoft.com/office/drawing/2014/main" id="{5691FFD8-FFE9-5847-A016-57824F1B12D6}"/>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48" name="Datumsplatzhalter 47">
            <a:extLst>
              <a:ext uri="{FF2B5EF4-FFF2-40B4-BE49-F238E27FC236}">
                <a16:creationId xmlns:a16="http://schemas.microsoft.com/office/drawing/2014/main" id="{07C58A60-71D2-6143-96BA-15C46D27E1C1}"/>
              </a:ext>
            </a:extLst>
          </p:cNvPr>
          <p:cNvSpPr>
            <a:spLocks noGrp="1"/>
          </p:cNvSpPr>
          <p:nvPr>
            <p:ph type="dt" sz="half" idx="10"/>
          </p:nvPr>
        </p:nvSpPr>
        <p:spPr/>
        <p:txBody>
          <a:bodyPr/>
          <a:lstStyle/>
          <a:p>
            <a:r>
              <a:rPr lang="de-AT"/>
              <a:t>2020/12/01</a:t>
            </a:r>
            <a:endParaRPr lang="de-DE"/>
          </a:p>
        </p:txBody>
      </p:sp>
      <p:sp>
        <p:nvSpPr>
          <p:cNvPr id="49" name="Fußzeilenplatzhalter 48">
            <a:extLst>
              <a:ext uri="{FF2B5EF4-FFF2-40B4-BE49-F238E27FC236}">
                <a16:creationId xmlns:a16="http://schemas.microsoft.com/office/drawing/2014/main" id="{FB3FD5E0-B588-A54F-AC96-6B9F87CC8B39}"/>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821810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0E38D6-EE93-624C-B5A4-D3A8A4DA0E9C}"/>
              </a:ext>
            </a:extLst>
          </p:cNvPr>
          <p:cNvSpPr>
            <a:spLocks noGrp="1"/>
          </p:cNvSpPr>
          <p:nvPr>
            <p:ph type="title"/>
          </p:nvPr>
        </p:nvSpPr>
        <p:spPr/>
        <p:txBody>
          <a:bodyPr/>
          <a:lstStyle/>
          <a:p>
            <a:r>
              <a:rPr lang="de-DE" err="1"/>
              <a:t>Tassenwärmung</a:t>
            </a:r>
            <a:endParaRPr lang="de-DE"/>
          </a:p>
        </p:txBody>
      </p:sp>
      <p:sp>
        <p:nvSpPr>
          <p:cNvPr id="3" name="Inhaltsplatzhalter 2">
            <a:extLst>
              <a:ext uri="{FF2B5EF4-FFF2-40B4-BE49-F238E27FC236}">
                <a16:creationId xmlns:a16="http://schemas.microsoft.com/office/drawing/2014/main" id="{0D4BB4AE-0167-664C-AC56-6232076EA929}"/>
              </a:ext>
            </a:extLst>
          </p:cNvPr>
          <p:cNvSpPr>
            <a:spLocks noGrp="1"/>
          </p:cNvSpPr>
          <p:nvPr>
            <p:ph idx="1"/>
          </p:nvPr>
        </p:nvSpPr>
        <p:spPr/>
        <p:txBody>
          <a:bodyPr/>
          <a:lstStyle/>
          <a:p>
            <a:r>
              <a:rPr lang="de-DE"/>
              <a:t>Die </a:t>
            </a:r>
            <a:r>
              <a:rPr lang="de-DE" err="1"/>
              <a:t>Tassenwärmung</a:t>
            </a:r>
            <a:r>
              <a:rPr lang="de-DE"/>
              <a:t> wird durch einen externen Tastendruck gestartet. Sie ist aktiv, bis die Taste wieder losgelassen wird.</a:t>
            </a:r>
          </a:p>
        </p:txBody>
      </p:sp>
      <p:sp>
        <p:nvSpPr>
          <p:cNvPr id="4" name="Textfeld 3">
            <a:extLst>
              <a:ext uri="{FF2B5EF4-FFF2-40B4-BE49-F238E27FC236}">
                <a16:creationId xmlns:a16="http://schemas.microsoft.com/office/drawing/2014/main" id="{2A6F03DE-2D75-5649-8CC6-A1A1386AD55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DDD9E30B-7B47-D242-92AC-4316799A7D98}"/>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2B7D7288-5F80-E442-A589-F39C5F5568F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950CFF6F-441F-9947-8A92-A0F68894619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8F837D41-A0BC-F541-9A6F-709977E03068}"/>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B35A5353-AC0B-FB4B-AE37-4E2D9031718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78B19658-E16F-164C-91DE-AFF119AA3B00}"/>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2" action="ppaction://hlinksldjump"/>
            <a:extLst>
              <a:ext uri="{FF2B5EF4-FFF2-40B4-BE49-F238E27FC236}">
                <a16:creationId xmlns:a16="http://schemas.microsoft.com/office/drawing/2014/main" id="{BBDFCF68-6D54-4E45-9181-FD0FC3DC47FC}"/>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hlinkClick r:id="rId3" action="ppaction://hlinksldjump"/>
            <a:extLst>
              <a:ext uri="{FF2B5EF4-FFF2-40B4-BE49-F238E27FC236}">
                <a16:creationId xmlns:a16="http://schemas.microsoft.com/office/drawing/2014/main" id="{23D7391D-5AA2-3F4B-BB68-603783839858}"/>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hlinkClick r:id="rId4" action="ppaction://hlinksldjump"/>
            <a:extLst>
              <a:ext uri="{FF2B5EF4-FFF2-40B4-BE49-F238E27FC236}">
                <a16:creationId xmlns:a16="http://schemas.microsoft.com/office/drawing/2014/main" id="{92539972-6304-2F46-A583-AC536AA743D2}"/>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hlinkClick r:id="rId5" action="ppaction://hlinksldjump"/>
            <a:extLst>
              <a:ext uri="{FF2B5EF4-FFF2-40B4-BE49-F238E27FC236}">
                <a16:creationId xmlns:a16="http://schemas.microsoft.com/office/drawing/2014/main" id="{91E2B348-B251-F743-BE80-0F280B946D11}"/>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hlinkClick r:id="rId6" action="ppaction://hlinksldjump"/>
            <a:extLst>
              <a:ext uri="{FF2B5EF4-FFF2-40B4-BE49-F238E27FC236}">
                <a16:creationId xmlns:a16="http://schemas.microsoft.com/office/drawing/2014/main" id="{C8C330AE-C2F8-474F-BE17-CA0C6C820D6E}"/>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hlinkClick r:id="rId7" action="ppaction://hlinksldjump"/>
            <a:extLst>
              <a:ext uri="{FF2B5EF4-FFF2-40B4-BE49-F238E27FC236}">
                <a16:creationId xmlns:a16="http://schemas.microsoft.com/office/drawing/2014/main" id="{16807C7B-C25C-2847-A1CC-716B57C7E228}"/>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hlinkClick r:id="rId8" action="ppaction://hlinksldjump"/>
            <a:extLst>
              <a:ext uri="{FF2B5EF4-FFF2-40B4-BE49-F238E27FC236}">
                <a16:creationId xmlns:a16="http://schemas.microsoft.com/office/drawing/2014/main" id="{D14D3A56-F1FD-2E4B-9049-0F0C33034FFF}"/>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hlinkClick r:id="rId9" action="ppaction://hlinksldjump"/>
            <a:extLst>
              <a:ext uri="{FF2B5EF4-FFF2-40B4-BE49-F238E27FC236}">
                <a16:creationId xmlns:a16="http://schemas.microsoft.com/office/drawing/2014/main" id="{E4D9D390-F32B-5541-BBBB-9A7CDD7E822A}"/>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hlinkClick r:id="rId10" action="ppaction://hlinksldjump"/>
            <a:extLst>
              <a:ext uri="{FF2B5EF4-FFF2-40B4-BE49-F238E27FC236}">
                <a16:creationId xmlns:a16="http://schemas.microsoft.com/office/drawing/2014/main" id="{E133E47B-E993-A94C-A2DD-C125D4EBB1CA}"/>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Textfeld 19">
            <a:extLst>
              <a:ext uri="{FF2B5EF4-FFF2-40B4-BE49-F238E27FC236}">
                <a16:creationId xmlns:a16="http://schemas.microsoft.com/office/drawing/2014/main" id="{5EABB4C5-C933-614E-801F-6AF650D5C437}"/>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21" name="Textfeld 20">
            <a:extLst>
              <a:ext uri="{FF2B5EF4-FFF2-40B4-BE49-F238E27FC236}">
                <a16:creationId xmlns:a16="http://schemas.microsoft.com/office/drawing/2014/main" id="{25C60A14-3F61-5540-9380-66361EBA8C06}"/>
              </a:ext>
            </a:extLst>
          </p:cNvPr>
          <p:cNvSpPr txBox="1"/>
          <p:nvPr/>
        </p:nvSpPr>
        <p:spPr>
          <a:xfrm>
            <a:off x="2040994" y="2964339"/>
            <a:ext cx="2314875" cy="830997"/>
          </a:xfrm>
          <a:prstGeom prst="rect">
            <a:avLst/>
          </a:prstGeom>
          <a:noFill/>
        </p:spPr>
        <p:txBody>
          <a:bodyPr wrap="square" rtlCol="0">
            <a:spAutoFit/>
          </a:bodyPr>
          <a:lstStyle/>
          <a:p>
            <a:pPr algn="ctr"/>
            <a:r>
              <a:rPr lang="de-DE" sz="2400" err="1"/>
              <a:t>Tassenwärmung</a:t>
            </a:r>
            <a:r>
              <a:rPr lang="de-DE" sz="2400"/>
              <a:t> ist aktiv</a:t>
            </a:r>
          </a:p>
        </p:txBody>
      </p:sp>
      <p:sp>
        <p:nvSpPr>
          <p:cNvPr id="34" name="Datumsplatzhalter 33">
            <a:extLst>
              <a:ext uri="{FF2B5EF4-FFF2-40B4-BE49-F238E27FC236}">
                <a16:creationId xmlns:a16="http://schemas.microsoft.com/office/drawing/2014/main" id="{49AA4F21-13C0-9442-B728-E65EB14CBD40}"/>
              </a:ext>
            </a:extLst>
          </p:cNvPr>
          <p:cNvSpPr>
            <a:spLocks noGrp="1"/>
          </p:cNvSpPr>
          <p:nvPr>
            <p:ph type="dt" sz="half" idx="10"/>
          </p:nvPr>
        </p:nvSpPr>
        <p:spPr/>
        <p:txBody>
          <a:bodyPr/>
          <a:lstStyle/>
          <a:p>
            <a:r>
              <a:rPr lang="de-AT"/>
              <a:t>2020/12/01</a:t>
            </a:r>
            <a:endParaRPr lang="de-DE"/>
          </a:p>
        </p:txBody>
      </p:sp>
      <p:sp>
        <p:nvSpPr>
          <p:cNvPr id="35" name="Fußzeilenplatzhalter 34">
            <a:extLst>
              <a:ext uri="{FF2B5EF4-FFF2-40B4-BE49-F238E27FC236}">
                <a16:creationId xmlns:a16="http://schemas.microsoft.com/office/drawing/2014/main" id="{534E07C0-E83C-0943-B68F-E9F249DB7B03}"/>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0317645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49F0B5-B59B-4644-9387-224B088B29AB}"/>
              </a:ext>
            </a:extLst>
          </p:cNvPr>
          <p:cNvSpPr>
            <a:spLocks noGrp="1"/>
          </p:cNvSpPr>
          <p:nvPr>
            <p:ph type="title"/>
          </p:nvPr>
        </p:nvSpPr>
        <p:spPr/>
        <p:txBody>
          <a:bodyPr/>
          <a:lstStyle/>
          <a:p>
            <a:r>
              <a:rPr lang="de-DE"/>
              <a:t>Automatik Modus: Home</a:t>
            </a:r>
          </a:p>
        </p:txBody>
      </p:sp>
      <p:sp>
        <p:nvSpPr>
          <p:cNvPr id="3" name="Inhaltsplatzhalter 2">
            <a:extLst>
              <a:ext uri="{FF2B5EF4-FFF2-40B4-BE49-F238E27FC236}">
                <a16:creationId xmlns:a16="http://schemas.microsoft.com/office/drawing/2014/main" id="{983D1B5B-38B7-AA46-BB00-B3941F449C84}"/>
              </a:ext>
            </a:extLst>
          </p:cNvPr>
          <p:cNvSpPr>
            <a:spLocks noGrp="1"/>
          </p:cNvSpPr>
          <p:nvPr>
            <p:ph idx="1"/>
          </p:nvPr>
        </p:nvSpPr>
        <p:spPr>
          <a:xfrm>
            <a:off x="5684108" y="1362975"/>
            <a:ext cx="5669692" cy="2614666"/>
          </a:xfrm>
        </p:spPr>
        <p:txBody>
          <a:bodyPr/>
          <a:lstStyle/>
          <a:p>
            <a:r>
              <a:rPr lang="de-DE" dirty="0"/>
              <a:t>Home-Bildschirm Modus Automatik</a:t>
            </a:r>
            <a:br>
              <a:rPr lang="de-DE" dirty="0"/>
            </a:br>
            <a:r>
              <a:rPr lang="de-DE" dirty="0"/>
              <a:t>Ein Tastendruck (links oben oder mittig) startet den Kaffeebezug. </a:t>
            </a:r>
          </a:p>
          <a:p>
            <a:r>
              <a:rPr lang="de-DE" dirty="0"/>
              <a:t>Durch einen anderen Tastendruck (links unten) wird der Spülvorgang gestartet.</a:t>
            </a:r>
          </a:p>
          <a:p>
            <a:endParaRPr lang="de-DE" dirty="0"/>
          </a:p>
        </p:txBody>
      </p:sp>
      <p:sp>
        <p:nvSpPr>
          <p:cNvPr id="4" name="Textfeld 3">
            <a:hlinkClick r:id="rId2" action="ppaction://hlinksldjump"/>
            <a:extLst>
              <a:ext uri="{FF2B5EF4-FFF2-40B4-BE49-F238E27FC236}">
                <a16:creationId xmlns:a16="http://schemas.microsoft.com/office/drawing/2014/main" id="{27A44C84-13EF-5041-BE26-A3B18E629C2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2F8AF67D-29B7-964B-8482-5B92EBE7B51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C4A3E9D4-94E4-EC46-A97A-A0BA7AC03793}"/>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F93ED6A-73DE-2044-AD74-176BA4524DD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034B9223-1436-0443-B7D9-1D09754F8831}"/>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hlinkClick r:id="rId5" action="ppaction://hlinksldjump"/>
            <a:extLst>
              <a:ext uri="{FF2B5EF4-FFF2-40B4-BE49-F238E27FC236}">
                <a16:creationId xmlns:a16="http://schemas.microsoft.com/office/drawing/2014/main" id="{DC3591E1-5A4B-CA42-BACA-7DF6146F88B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hlinkClick r:id="rId6" action="ppaction://hlinksldjump"/>
            <a:extLst>
              <a:ext uri="{FF2B5EF4-FFF2-40B4-BE49-F238E27FC236}">
                <a16:creationId xmlns:a16="http://schemas.microsoft.com/office/drawing/2014/main" id="{ADCFDD88-B56B-F042-9FD1-41D64A75256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7" action="ppaction://hlinksldjump"/>
            <a:extLst>
              <a:ext uri="{FF2B5EF4-FFF2-40B4-BE49-F238E27FC236}">
                <a16:creationId xmlns:a16="http://schemas.microsoft.com/office/drawing/2014/main" id="{FBAFE223-0788-6348-A565-DB9D201033B7}"/>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hlinkClick r:id="rId8" action="ppaction://hlinksldjump"/>
            <a:extLst>
              <a:ext uri="{FF2B5EF4-FFF2-40B4-BE49-F238E27FC236}">
                <a16:creationId xmlns:a16="http://schemas.microsoft.com/office/drawing/2014/main" id="{81213D83-8C6E-4C47-92A4-31B0165B661B}"/>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hlinkClick r:id="rId9" action="ppaction://hlinksldjump"/>
            <a:extLst>
              <a:ext uri="{FF2B5EF4-FFF2-40B4-BE49-F238E27FC236}">
                <a16:creationId xmlns:a16="http://schemas.microsoft.com/office/drawing/2014/main" id="{8ABCC780-6B4B-304E-BFF2-8851431CB345}"/>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hlinkClick r:id="rId10" action="ppaction://hlinksldjump"/>
            <a:extLst>
              <a:ext uri="{FF2B5EF4-FFF2-40B4-BE49-F238E27FC236}">
                <a16:creationId xmlns:a16="http://schemas.microsoft.com/office/drawing/2014/main" id="{65F7106C-102C-174F-8CDD-275BA1C27CB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hlinkClick r:id="rId11" action="ppaction://hlinksldjump"/>
            <a:extLst>
              <a:ext uri="{FF2B5EF4-FFF2-40B4-BE49-F238E27FC236}">
                <a16:creationId xmlns:a16="http://schemas.microsoft.com/office/drawing/2014/main" id="{D6480670-9484-144A-8838-25C701775BC3}"/>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hlinkClick r:id="rId12" action="ppaction://hlinksldjump"/>
            <a:extLst>
              <a:ext uri="{FF2B5EF4-FFF2-40B4-BE49-F238E27FC236}">
                <a16:creationId xmlns:a16="http://schemas.microsoft.com/office/drawing/2014/main" id="{E3846CCD-148A-3C43-B08E-C72DC63675E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hlinkClick r:id="rId13" action="ppaction://hlinksldjump"/>
            <a:extLst>
              <a:ext uri="{FF2B5EF4-FFF2-40B4-BE49-F238E27FC236}">
                <a16:creationId xmlns:a16="http://schemas.microsoft.com/office/drawing/2014/main" id="{C9C91D36-999E-A74D-83B7-384E8136CF4A}"/>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hlinkClick r:id="rId14" action="ppaction://hlinksldjump"/>
            <a:extLst>
              <a:ext uri="{FF2B5EF4-FFF2-40B4-BE49-F238E27FC236}">
                <a16:creationId xmlns:a16="http://schemas.microsoft.com/office/drawing/2014/main" id="{CFFA4625-9C81-8445-A104-7F555F22E69B}"/>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hlinkClick r:id="rId15" action="ppaction://hlinksldjump"/>
            <a:extLst>
              <a:ext uri="{FF2B5EF4-FFF2-40B4-BE49-F238E27FC236}">
                <a16:creationId xmlns:a16="http://schemas.microsoft.com/office/drawing/2014/main" id="{BA349B4D-19FB-6740-900F-66B18D0CB56D}"/>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Textfeld 19">
            <a:hlinkClick r:id="rId16" action="ppaction://hlinksldjump"/>
            <a:extLst>
              <a:ext uri="{FF2B5EF4-FFF2-40B4-BE49-F238E27FC236}">
                <a16:creationId xmlns:a16="http://schemas.microsoft.com/office/drawing/2014/main" id="{633B12BA-F649-BF46-B450-068C1FA3E6EB}"/>
              </a:ext>
            </a:extLst>
          </p:cNvPr>
          <p:cNvSpPr txBox="1"/>
          <p:nvPr/>
        </p:nvSpPr>
        <p:spPr>
          <a:xfrm>
            <a:off x="4485473" y="2160410"/>
            <a:ext cx="1029687" cy="369332"/>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de-DE" sz="900"/>
              <a:t>Längeres Drücken der Menütaste</a:t>
            </a:r>
          </a:p>
        </p:txBody>
      </p:sp>
      <p:sp>
        <p:nvSpPr>
          <p:cNvPr id="21" name="Datumsplatzhalter 20">
            <a:extLst>
              <a:ext uri="{FF2B5EF4-FFF2-40B4-BE49-F238E27FC236}">
                <a16:creationId xmlns:a16="http://schemas.microsoft.com/office/drawing/2014/main" id="{4E769956-834F-7A42-8490-F410A9DBC9D6}"/>
              </a:ext>
            </a:extLst>
          </p:cNvPr>
          <p:cNvSpPr>
            <a:spLocks noGrp="1"/>
          </p:cNvSpPr>
          <p:nvPr>
            <p:ph type="dt" sz="half" idx="10"/>
          </p:nvPr>
        </p:nvSpPr>
        <p:spPr/>
        <p:txBody>
          <a:bodyPr/>
          <a:lstStyle/>
          <a:p>
            <a:r>
              <a:rPr lang="de-AT"/>
              <a:t>2020/12/01</a:t>
            </a:r>
            <a:endParaRPr lang="de-DE"/>
          </a:p>
        </p:txBody>
      </p:sp>
      <p:sp>
        <p:nvSpPr>
          <p:cNvPr id="22" name="Fußzeilenplatzhalter 21">
            <a:extLst>
              <a:ext uri="{FF2B5EF4-FFF2-40B4-BE49-F238E27FC236}">
                <a16:creationId xmlns:a16="http://schemas.microsoft.com/office/drawing/2014/main" id="{1D3BBFF4-1BDB-BB40-82E4-3DFB0CBE3E87}"/>
              </a:ext>
            </a:extLst>
          </p:cNvPr>
          <p:cNvSpPr>
            <a:spLocks noGrp="1"/>
          </p:cNvSpPr>
          <p:nvPr>
            <p:ph type="ftr" sz="quarter" idx="11"/>
          </p:nvPr>
        </p:nvSpPr>
        <p:spPr/>
        <p:txBody>
          <a:bodyPr/>
          <a:lstStyle/>
          <a:p>
            <a:r>
              <a:rPr lang="de-DE"/>
              <a:t>Bedienkonzept Espressomaschine </a:t>
            </a:r>
          </a:p>
        </p:txBody>
      </p:sp>
      <p:sp>
        <p:nvSpPr>
          <p:cNvPr id="23" name="Textfeld 22">
            <a:extLst>
              <a:ext uri="{FF2B5EF4-FFF2-40B4-BE49-F238E27FC236}">
                <a16:creationId xmlns:a16="http://schemas.microsoft.com/office/drawing/2014/main" id="{B3C4CE5A-8B0D-4F40-8017-30D5589DCF1A}"/>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7" name="Textfeld 26">
            <a:extLst>
              <a:ext uri="{FF2B5EF4-FFF2-40B4-BE49-F238E27FC236}">
                <a16:creationId xmlns:a16="http://schemas.microsoft.com/office/drawing/2014/main" id="{5071C4DA-9E12-874F-94A1-2FD1BD3C126D}"/>
              </a:ext>
            </a:extLst>
          </p:cNvPr>
          <p:cNvSpPr txBox="1"/>
          <p:nvPr/>
        </p:nvSpPr>
        <p:spPr>
          <a:xfrm>
            <a:off x="2134837" y="4334006"/>
            <a:ext cx="2221031" cy="369332"/>
          </a:xfrm>
          <a:prstGeom prst="rect">
            <a:avLst/>
          </a:prstGeom>
          <a:noFill/>
        </p:spPr>
        <p:txBody>
          <a:bodyPr wrap="square" rtlCol="0">
            <a:spAutoFit/>
          </a:bodyPr>
          <a:lstStyle/>
          <a:p>
            <a:r>
              <a:rPr lang="de-DE" dirty="0"/>
              <a:t>Spülen</a:t>
            </a:r>
          </a:p>
        </p:txBody>
      </p:sp>
      <p:sp>
        <p:nvSpPr>
          <p:cNvPr id="28" name="Textfeld 27">
            <a:extLst>
              <a:ext uri="{FF2B5EF4-FFF2-40B4-BE49-F238E27FC236}">
                <a16:creationId xmlns:a16="http://schemas.microsoft.com/office/drawing/2014/main" id="{2EEF78A6-7B79-0A43-A0B5-B3FDBB10459A}"/>
              </a:ext>
            </a:extLst>
          </p:cNvPr>
          <p:cNvSpPr txBox="1"/>
          <p:nvPr/>
        </p:nvSpPr>
        <p:spPr>
          <a:xfrm>
            <a:off x="2134838" y="2154662"/>
            <a:ext cx="946669" cy="369332"/>
          </a:xfrm>
          <a:prstGeom prst="rect">
            <a:avLst/>
          </a:prstGeom>
          <a:noFill/>
        </p:spPr>
        <p:txBody>
          <a:bodyPr wrap="none" rtlCol="0">
            <a:spAutoFit/>
          </a:bodyPr>
          <a:lstStyle/>
          <a:p>
            <a:r>
              <a:rPr lang="de-DE" dirty="0" err="1"/>
              <a:t>Preset</a:t>
            </a:r>
            <a:r>
              <a:rPr lang="de-DE" dirty="0"/>
              <a:t> 1</a:t>
            </a:r>
          </a:p>
        </p:txBody>
      </p:sp>
      <p:sp>
        <p:nvSpPr>
          <p:cNvPr id="29" name="Textfeld 28">
            <a:extLst>
              <a:ext uri="{FF2B5EF4-FFF2-40B4-BE49-F238E27FC236}">
                <a16:creationId xmlns:a16="http://schemas.microsoft.com/office/drawing/2014/main" id="{0AC9EB55-E319-4D41-A7B0-5672E532331B}"/>
              </a:ext>
            </a:extLst>
          </p:cNvPr>
          <p:cNvSpPr txBox="1"/>
          <p:nvPr/>
        </p:nvSpPr>
        <p:spPr>
          <a:xfrm>
            <a:off x="2134837" y="3244334"/>
            <a:ext cx="946669" cy="369332"/>
          </a:xfrm>
          <a:prstGeom prst="rect">
            <a:avLst/>
          </a:prstGeom>
          <a:noFill/>
        </p:spPr>
        <p:txBody>
          <a:bodyPr wrap="none" rtlCol="0">
            <a:spAutoFit/>
          </a:bodyPr>
          <a:lstStyle/>
          <a:p>
            <a:r>
              <a:rPr lang="de-DE" dirty="0" err="1"/>
              <a:t>Preset</a:t>
            </a:r>
            <a:r>
              <a:rPr lang="de-DE" dirty="0"/>
              <a:t> 2</a:t>
            </a:r>
          </a:p>
        </p:txBody>
      </p:sp>
    </p:spTree>
    <p:extLst>
      <p:ext uri="{BB962C8B-B14F-4D97-AF65-F5344CB8AC3E}">
        <p14:creationId xmlns:p14="http://schemas.microsoft.com/office/powerpoint/2010/main" val="1088679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DB4CCB-34FF-FB43-B50C-205AF374CB06}"/>
              </a:ext>
            </a:extLst>
          </p:cNvPr>
          <p:cNvSpPr>
            <a:spLocks noGrp="1"/>
          </p:cNvSpPr>
          <p:nvPr>
            <p:ph type="title"/>
          </p:nvPr>
        </p:nvSpPr>
        <p:spPr/>
        <p:txBody>
          <a:bodyPr/>
          <a:lstStyle/>
          <a:p>
            <a:r>
              <a:rPr lang="de-DE"/>
              <a:t>Spülen, Auto</a:t>
            </a:r>
          </a:p>
        </p:txBody>
      </p:sp>
      <p:sp>
        <p:nvSpPr>
          <p:cNvPr id="3" name="Inhaltsplatzhalter 2">
            <a:extLst>
              <a:ext uri="{FF2B5EF4-FFF2-40B4-BE49-F238E27FC236}">
                <a16:creationId xmlns:a16="http://schemas.microsoft.com/office/drawing/2014/main" id="{20498AFF-3C93-4E4D-9153-1975591375A5}"/>
              </a:ext>
            </a:extLst>
          </p:cNvPr>
          <p:cNvSpPr>
            <a:spLocks noGrp="1"/>
          </p:cNvSpPr>
          <p:nvPr>
            <p:ph idx="1"/>
          </p:nvPr>
        </p:nvSpPr>
        <p:spPr/>
        <p:txBody>
          <a:bodyPr/>
          <a:lstStyle/>
          <a:p>
            <a:r>
              <a:rPr lang="de-DE"/>
              <a:t>Anzeige während dem Spülvorgang. Danach Rückkehr zum Home-Bildschirm Automatik.</a:t>
            </a:r>
          </a:p>
        </p:txBody>
      </p:sp>
      <p:sp>
        <p:nvSpPr>
          <p:cNvPr id="4" name="Textfeld 3">
            <a:extLst>
              <a:ext uri="{FF2B5EF4-FFF2-40B4-BE49-F238E27FC236}">
                <a16:creationId xmlns:a16="http://schemas.microsoft.com/office/drawing/2014/main" id="{56B79160-29F3-2344-9D0D-46AE17B450A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17A2B557-FC8D-144C-89D0-25AA990078D3}"/>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2B9E13D4-6BC0-FF43-922F-A02943DFF4E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D75F9A5C-E1F5-324B-8D14-F173B7D1B00A}"/>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3C8B7AA8-3AC8-294B-BC8F-770F591C202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8D78EA73-7A35-3445-BEAB-DB4DB0EBFFE2}"/>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10" name="Textfeld 9">
            <a:extLst>
              <a:ext uri="{FF2B5EF4-FFF2-40B4-BE49-F238E27FC236}">
                <a16:creationId xmlns:a16="http://schemas.microsoft.com/office/drawing/2014/main" id="{0EB35058-40B9-BA44-9518-EC76E8F15474}"/>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5833E519-566E-DE41-A0F0-6BBC86BF2C03}"/>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13" name="Textfeld 12">
            <a:extLst>
              <a:ext uri="{FF2B5EF4-FFF2-40B4-BE49-F238E27FC236}">
                <a16:creationId xmlns:a16="http://schemas.microsoft.com/office/drawing/2014/main" id="{0C9D000A-794E-EE41-A171-E72539558962}"/>
              </a:ext>
            </a:extLst>
          </p:cNvPr>
          <p:cNvSpPr txBox="1"/>
          <p:nvPr/>
        </p:nvSpPr>
        <p:spPr>
          <a:xfrm>
            <a:off x="2244519" y="2267453"/>
            <a:ext cx="1895134" cy="369332"/>
          </a:xfrm>
          <a:prstGeom prst="rect">
            <a:avLst/>
          </a:prstGeom>
          <a:noFill/>
        </p:spPr>
        <p:txBody>
          <a:bodyPr wrap="none" rtlCol="0">
            <a:spAutoFit/>
          </a:bodyPr>
          <a:lstStyle/>
          <a:p>
            <a:r>
              <a:rPr lang="de-DE"/>
              <a:t>Spülvorgang läuft!</a:t>
            </a:r>
          </a:p>
        </p:txBody>
      </p:sp>
      <p:sp>
        <p:nvSpPr>
          <p:cNvPr id="14" name="Rechteck 13">
            <a:extLst>
              <a:ext uri="{FF2B5EF4-FFF2-40B4-BE49-F238E27FC236}">
                <a16:creationId xmlns:a16="http://schemas.microsoft.com/office/drawing/2014/main" id="{BE42EBA4-CC5F-2840-AF82-2C4B5B3FA10B}"/>
              </a:ext>
            </a:extLst>
          </p:cNvPr>
          <p:cNvSpPr/>
          <p:nvPr/>
        </p:nvSpPr>
        <p:spPr>
          <a:xfrm>
            <a:off x="2275240" y="4778841"/>
            <a:ext cx="1895134" cy="369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41AC4671-6D53-B14F-B8AA-71C34A02EA39}"/>
              </a:ext>
            </a:extLst>
          </p:cNvPr>
          <p:cNvSpPr/>
          <p:nvPr/>
        </p:nvSpPr>
        <p:spPr>
          <a:xfrm>
            <a:off x="2275240" y="4778841"/>
            <a:ext cx="1151549" cy="36022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2A4FC82E-F332-8E49-A1D6-6F9AA75BE6D4}"/>
              </a:ext>
            </a:extLst>
          </p:cNvPr>
          <p:cNvSpPr txBox="1"/>
          <p:nvPr/>
        </p:nvSpPr>
        <p:spPr>
          <a:xfrm>
            <a:off x="2896084" y="4303013"/>
            <a:ext cx="940634" cy="369332"/>
          </a:xfrm>
          <a:prstGeom prst="rect">
            <a:avLst/>
          </a:prstGeom>
          <a:noFill/>
        </p:spPr>
        <p:txBody>
          <a:bodyPr wrap="square" rtlCol="0">
            <a:spAutoFit/>
          </a:bodyPr>
          <a:lstStyle/>
          <a:p>
            <a:r>
              <a:rPr lang="de-DE"/>
              <a:t>61 %</a:t>
            </a:r>
          </a:p>
        </p:txBody>
      </p:sp>
      <p:sp>
        <p:nvSpPr>
          <p:cNvPr id="12" name="Datumsplatzhalter 11">
            <a:extLst>
              <a:ext uri="{FF2B5EF4-FFF2-40B4-BE49-F238E27FC236}">
                <a16:creationId xmlns:a16="http://schemas.microsoft.com/office/drawing/2014/main" id="{FB3C32B9-39D4-5145-A0C8-BF4F454D2A75}"/>
              </a:ext>
            </a:extLst>
          </p:cNvPr>
          <p:cNvSpPr>
            <a:spLocks noGrp="1"/>
          </p:cNvSpPr>
          <p:nvPr>
            <p:ph type="dt" sz="half" idx="10"/>
          </p:nvPr>
        </p:nvSpPr>
        <p:spPr/>
        <p:txBody>
          <a:bodyPr/>
          <a:lstStyle/>
          <a:p>
            <a:r>
              <a:rPr lang="de-AT"/>
              <a:t>2020/12/01</a:t>
            </a:r>
            <a:endParaRPr lang="de-DE"/>
          </a:p>
        </p:txBody>
      </p:sp>
      <p:sp>
        <p:nvSpPr>
          <p:cNvPr id="17" name="Fußzeilenplatzhalter 16">
            <a:extLst>
              <a:ext uri="{FF2B5EF4-FFF2-40B4-BE49-F238E27FC236}">
                <a16:creationId xmlns:a16="http://schemas.microsoft.com/office/drawing/2014/main" id="{0A2E0787-15A4-6344-8C68-CB31073BD248}"/>
              </a:ext>
            </a:extLst>
          </p:cNvPr>
          <p:cNvSpPr>
            <a:spLocks noGrp="1"/>
          </p:cNvSpPr>
          <p:nvPr>
            <p:ph type="ftr" sz="quarter" idx="11"/>
          </p:nvPr>
        </p:nvSpPr>
        <p:spPr/>
        <p:txBody>
          <a:bodyPr/>
          <a:lstStyle/>
          <a:p>
            <a:r>
              <a:rPr lang="de-DE"/>
              <a:t>Bedienkonzept Espressomaschine </a:t>
            </a:r>
          </a:p>
        </p:txBody>
      </p:sp>
      <p:sp>
        <p:nvSpPr>
          <p:cNvPr id="22" name="Textfeld 21">
            <a:hlinkClick r:id="rId2" action="ppaction://hlinksldjump"/>
            <a:extLst>
              <a:ext uri="{FF2B5EF4-FFF2-40B4-BE49-F238E27FC236}">
                <a16:creationId xmlns:a16="http://schemas.microsoft.com/office/drawing/2014/main" id="{3E471F5C-ED68-D047-A55D-B43974B05954}"/>
              </a:ext>
            </a:extLst>
          </p:cNvPr>
          <p:cNvSpPr txBox="1"/>
          <p:nvPr/>
        </p:nvSpPr>
        <p:spPr>
          <a:xfrm>
            <a:off x="264700" y="5981342"/>
            <a:ext cx="1834605" cy="369332"/>
          </a:xfrm>
          <a:prstGeom prst="rect">
            <a:avLst/>
          </a:prstGeom>
          <a:noFill/>
        </p:spPr>
        <p:txBody>
          <a:bodyPr wrap="none" rtlCol="0">
            <a:spAutoFit/>
          </a:bodyPr>
          <a:lstStyle/>
          <a:p>
            <a:r>
              <a:rPr lang="de-DE"/>
              <a:t>Home Automatik </a:t>
            </a:r>
          </a:p>
        </p:txBody>
      </p:sp>
      <p:sp>
        <p:nvSpPr>
          <p:cNvPr id="24" name="Textfeld 23">
            <a:extLst>
              <a:ext uri="{FF2B5EF4-FFF2-40B4-BE49-F238E27FC236}">
                <a16:creationId xmlns:a16="http://schemas.microsoft.com/office/drawing/2014/main" id="{89DD50D5-9F59-4FBF-B5B9-7D0331A5D6DC}"/>
              </a:ext>
            </a:extLst>
          </p:cNvPr>
          <p:cNvSpPr txBox="1"/>
          <p:nvPr/>
        </p:nvSpPr>
        <p:spPr>
          <a:xfrm>
            <a:off x="2482539" y="2980311"/>
            <a:ext cx="1511632" cy="923330"/>
          </a:xfrm>
          <a:prstGeom prst="rect">
            <a:avLst/>
          </a:prstGeom>
          <a:noFill/>
        </p:spPr>
        <p:txBody>
          <a:bodyPr wrap="none" rtlCol="0">
            <a:spAutoFit/>
          </a:bodyPr>
          <a:lstStyle/>
          <a:p>
            <a:r>
              <a:rPr lang="de-DE"/>
              <a:t>Wassermenge</a:t>
            </a:r>
          </a:p>
          <a:p>
            <a:pPr algn="ctr"/>
            <a:endParaRPr lang="de-DE"/>
          </a:p>
          <a:p>
            <a:pPr algn="ctr"/>
            <a:r>
              <a:rPr lang="de-DE"/>
              <a:t>150 ml</a:t>
            </a:r>
          </a:p>
        </p:txBody>
      </p:sp>
    </p:spTree>
    <p:extLst>
      <p:ext uri="{BB962C8B-B14F-4D97-AF65-F5344CB8AC3E}">
        <p14:creationId xmlns:p14="http://schemas.microsoft.com/office/powerpoint/2010/main" val="53781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009781-97E9-1249-992F-5117CADA7633}"/>
              </a:ext>
            </a:extLst>
          </p:cNvPr>
          <p:cNvSpPr>
            <a:spLocks noGrp="1"/>
          </p:cNvSpPr>
          <p:nvPr>
            <p:ph type="title"/>
          </p:nvPr>
        </p:nvSpPr>
        <p:spPr/>
        <p:txBody>
          <a:bodyPr/>
          <a:lstStyle/>
          <a:p>
            <a:r>
              <a:rPr lang="de-DE"/>
              <a:t>Stand-By/Aus</a:t>
            </a:r>
          </a:p>
        </p:txBody>
      </p:sp>
      <p:sp>
        <p:nvSpPr>
          <p:cNvPr id="4" name="Textfeld 3">
            <a:extLst>
              <a:ext uri="{FF2B5EF4-FFF2-40B4-BE49-F238E27FC236}">
                <a16:creationId xmlns:a16="http://schemas.microsoft.com/office/drawing/2014/main" id="{0E664F75-BE26-0147-A6FB-05F4D0323E5B}"/>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094CD05E-91ED-C848-BEFE-3B51EAA0725C}"/>
              </a:ext>
            </a:extLst>
          </p:cNvPr>
          <p:cNvSpPr txBox="1"/>
          <p:nvPr/>
        </p:nvSpPr>
        <p:spPr>
          <a:xfrm>
            <a:off x="1477107" y="3233217"/>
            <a:ext cx="407963" cy="369332"/>
          </a:xfrm>
          <a:prstGeom prst="rect">
            <a:avLst/>
          </a:prstGeom>
          <a:noFill/>
        </p:spPr>
        <p:txBody>
          <a:bodyPr wrap="square" rtlCol="0">
            <a:spAutoFit/>
          </a:bodyPr>
          <a:lstStyle/>
          <a:p>
            <a:r>
              <a:rPr lang="de-DE" dirty="0">
                <a:solidFill>
                  <a:schemeClr val="bg1"/>
                </a:solidFill>
              </a:rPr>
              <a:t>a</a:t>
            </a:r>
          </a:p>
        </p:txBody>
      </p:sp>
      <p:sp>
        <p:nvSpPr>
          <p:cNvPr id="6" name="Textfeld 5">
            <a:extLst>
              <a:ext uri="{FF2B5EF4-FFF2-40B4-BE49-F238E27FC236}">
                <a16:creationId xmlns:a16="http://schemas.microsoft.com/office/drawing/2014/main" id="{B6A838EB-50A2-E54A-A57B-3339DD213B3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3BFF24A3-48C5-024F-97FA-4378CE6433A2}"/>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3D066353-0381-EC48-83F1-6290EC2CF28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5BE359FE-81DD-CA43-A436-9C951E464A46}"/>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2D680ED9-4CA6-D948-8C34-A72CCC4B090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Rechteck 10">
            <a:extLst>
              <a:ext uri="{FF2B5EF4-FFF2-40B4-BE49-F238E27FC236}">
                <a16:creationId xmlns:a16="http://schemas.microsoft.com/office/drawing/2014/main" id="{AE89834E-BEEB-6147-9FE0-F25862BA8CB3}"/>
              </a:ext>
            </a:extLst>
          </p:cNvPr>
          <p:cNvSpPr/>
          <p:nvPr/>
        </p:nvSpPr>
        <p:spPr>
          <a:xfrm>
            <a:off x="1941341" y="1563119"/>
            <a:ext cx="2514613" cy="389645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3" name="Untertitel 2">
            <a:hlinkClick r:id="rId2" action="ppaction://hlinksldjump"/>
            <a:extLst>
              <a:ext uri="{FF2B5EF4-FFF2-40B4-BE49-F238E27FC236}">
                <a16:creationId xmlns:a16="http://schemas.microsoft.com/office/drawing/2014/main" id="{1AF2937F-6454-4A47-9E56-71FA122D6D17}"/>
              </a:ext>
            </a:extLst>
          </p:cNvPr>
          <p:cNvSpPr txBox="1">
            <a:spLocks/>
          </p:cNvSpPr>
          <p:nvPr/>
        </p:nvSpPr>
        <p:spPr>
          <a:xfrm>
            <a:off x="6096000" y="2207687"/>
            <a:ext cx="4804020" cy="93294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de-DE" dirty="0">
                <a:solidFill>
                  <a:schemeClr val="accent1"/>
                </a:solidFill>
              </a:rPr>
              <a:t>BTTE KLICKEN UM MASCHINE ANZUSCHALTEN</a:t>
            </a:r>
            <a:endParaRPr lang="de-DE" dirty="0">
              <a:solidFill>
                <a:schemeClr val="accent1"/>
              </a:solidFill>
              <a:hlinkClick r:id="rId2" action="ppaction://hlinksldjump">
                <a:extLst>
                  <a:ext uri="{A12FA001-AC4F-418D-AE19-62706E023703}">
                    <ahyp:hlinkClr xmlns:ahyp="http://schemas.microsoft.com/office/drawing/2018/hyperlinkcolor" val="tx"/>
                  </a:ext>
                </a:extLst>
              </a:hlinkClick>
            </a:endParaRPr>
          </a:p>
        </p:txBody>
      </p:sp>
      <p:sp>
        <p:nvSpPr>
          <p:cNvPr id="14" name="Datumsplatzhalter 13">
            <a:extLst>
              <a:ext uri="{FF2B5EF4-FFF2-40B4-BE49-F238E27FC236}">
                <a16:creationId xmlns:a16="http://schemas.microsoft.com/office/drawing/2014/main" id="{8EC3ED5C-171D-A545-83AB-0B14889069B3}"/>
              </a:ext>
            </a:extLst>
          </p:cNvPr>
          <p:cNvSpPr>
            <a:spLocks noGrp="1"/>
          </p:cNvSpPr>
          <p:nvPr>
            <p:ph type="dt" sz="half" idx="10"/>
          </p:nvPr>
        </p:nvSpPr>
        <p:spPr/>
        <p:txBody>
          <a:bodyPr/>
          <a:lstStyle/>
          <a:p>
            <a:r>
              <a:rPr lang="de-AT"/>
              <a:t>2020/12/01</a:t>
            </a:r>
            <a:endParaRPr lang="de-DE"/>
          </a:p>
        </p:txBody>
      </p:sp>
      <p:sp>
        <p:nvSpPr>
          <p:cNvPr id="15" name="Fußzeilenplatzhalter 14">
            <a:extLst>
              <a:ext uri="{FF2B5EF4-FFF2-40B4-BE49-F238E27FC236}">
                <a16:creationId xmlns:a16="http://schemas.microsoft.com/office/drawing/2014/main" id="{44A4BE87-F4F9-9442-A457-1B3DA81AF278}"/>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36960785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49F0B5-B59B-4644-9387-224B088B29AB}"/>
              </a:ext>
            </a:extLst>
          </p:cNvPr>
          <p:cNvSpPr>
            <a:spLocks noGrp="1"/>
          </p:cNvSpPr>
          <p:nvPr>
            <p:ph type="title"/>
          </p:nvPr>
        </p:nvSpPr>
        <p:spPr/>
        <p:txBody>
          <a:bodyPr>
            <a:noAutofit/>
          </a:bodyPr>
          <a:lstStyle/>
          <a:p>
            <a:r>
              <a:rPr lang="de-DE" err="1"/>
              <a:t>Preinfusionsphase</a:t>
            </a:r>
            <a:r>
              <a:rPr lang="de-DE"/>
              <a:t> Auto (Preset 1)</a:t>
            </a:r>
          </a:p>
        </p:txBody>
      </p:sp>
      <p:sp>
        <p:nvSpPr>
          <p:cNvPr id="3" name="Inhaltsplatzhalter 2">
            <a:extLst>
              <a:ext uri="{FF2B5EF4-FFF2-40B4-BE49-F238E27FC236}">
                <a16:creationId xmlns:a16="http://schemas.microsoft.com/office/drawing/2014/main" id="{983D1B5B-38B7-AA46-BB00-B3941F449C84}"/>
              </a:ext>
            </a:extLst>
          </p:cNvPr>
          <p:cNvSpPr>
            <a:spLocks noGrp="1"/>
          </p:cNvSpPr>
          <p:nvPr>
            <p:ph idx="1"/>
          </p:nvPr>
        </p:nvSpPr>
        <p:spPr>
          <a:xfrm>
            <a:off x="5684108" y="1362975"/>
            <a:ext cx="5669692" cy="2614666"/>
          </a:xfrm>
        </p:spPr>
        <p:txBody>
          <a:bodyPr/>
          <a:lstStyle/>
          <a:p>
            <a:r>
              <a:rPr lang="de-DE" err="1"/>
              <a:t>Preinfusionsphase</a:t>
            </a:r>
            <a:r>
              <a:rPr lang="de-DE"/>
              <a:t> läuft. </a:t>
            </a:r>
          </a:p>
          <a:p>
            <a:endParaRPr lang="de-DE"/>
          </a:p>
          <a:p>
            <a:r>
              <a:rPr lang="de-DE"/>
              <a:t>Nach Abschluss: automatischer Übergang in Extraktionsphase</a:t>
            </a:r>
          </a:p>
          <a:p>
            <a:endParaRPr lang="de-DE"/>
          </a:p>
        </p:txBody>
      </p:sp>
      <p:sp>
        <p:nvSpPr>
          <p:cNvPr id="4" name="Textfeld 3">
            <a:extLst>
              <a:ext uri="{FF2B5EF4-FFF2-40B4-BE49-F238E27FC236}">
                <a16:creationId xmlns:a16="http://schemas.microsoft.com/office/drawing/2014/main" id="{27A44C84-13EF-5041-BE26-A3B18E629C2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2F8AF67D-29B7-964B-8482-5B92EBE7B51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C4A3E9D4-94E4-EC46-A97A-A0BA7AC03793}"/>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F93ED6A-73DE-2044-AD74-176BA4524DD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034B9223-1436-0443-B7D9-1D09754F8831}"/>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C3591E1-5A4B-CA42-BACA-7DF6146F88B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DCFDD88-B56B-F042-9FD1-41D64A75256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FBAFE223-0788-6348-A565-DB9D201033B7}"/>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extLst>
              <a:ext uri="{FF2B5EF4-FFF2-40B4-BE49-F238E27FC236}">
                <a16:creationId xmlns:a16="http://schemas.microsoft.com/office/drawing/2014/main" id="{81213D83-8C6E-4C47-92A4-31B0165B661B}"/>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extLst>
              <a:ext uri="{FF2B5EF4-FFF2-40B4-BE49-F238E27FC236}">
                <a16:creationId xmlns:a16="http://schemas.microsoft.com/office/drawing/2014/main" id="{8ABCC780-6B4B-304E-BFF2-8851431CB345}"/>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extLst>
              <a:ext uri="{FF2B5EF4-FFF2-40B4-BE49-F238E27FC236}">
                <a16:creationId xmlns:a16="http://schemas.microsoft.com/office/drawing/2014/main" id="{65F7106C-102C-174F-8CDD-275BA1C27CB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extLst>
              <a:ext uri="{FF2B5EF4-FFF2-40B4-BE49-F238E27FC236}">
                <a16:creationId xmlns:a16="http://schemas.microsoft.com/office/drawing/2014/main" id="{D6480670-9484-144A-8838-25C701775BC3}"/>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extLst>
              <a:ext uri="{FF2B5EF4-FFF2-40B4-BE49-F238E27FC236}">
                <a16:creationId xmlns:a16="http://schemas.microsoft.com/office/drawing/2014/main" id="{E3846CCD-148A-3C43-B08E-C72DC63675E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extLst>
              <a:ext uri="{FF2B5EF4-FFF2-40B4-BE49-F238E27FC236}">
                <a16:creationId xmlns:a16="http://schemas.microsoft.com/office/drawing/2014/main" id="{C9C91D36-999E-A74D-83B7-384E8136CF4A}"/>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extLst>
              <a:ext uri="{FF2B5EF4-FFF2-40B4-BE49-F238E27FC236}">
                <a16:creationId xmlns:a16="http://schemas.microsoft.com/office/drawing/2014/main" id="{CFFA4625-9C81-8445-A104-7F555F22E69B}"/>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extLst>
              <a:ext uri="{FF2B5EF4-FFF2-40B4-BE49-F238E27FC236}">
                <a16:creationId xmlns:a16="http://schemas.microsoft.com/office/drawing/2014/main" id="{BA349B4D-19FB-6740-900F-66B18D0CB56D}"/>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1" name="Datumsplatzhalter 20">
            <a:extLst>
              <a:ext uri="{FF2B5EF4-FFF2-40B4-BE49-F238E27FC236}">
                <a16:creationId xmlns:a16="http://schemas.microsoft.com/office/drawing/2014/main" id="{4E769956-834F-7A42-8490-F410A9DBC9D6}"/>
              </a:ext>
            </a:extLst>
          </p:cNvPr>
          <p:cNvSpPr>
            <a:spLocks noGrp="1"/>
          </p:cNvSpPr>
          <p:nvPr>
            <p:ph type="dt" sz="half" idx="10"/>
          </p:nvPr>
        </p:nvSpPr>
        <p:spPr/>
        <p:txBody>
          <a:bodyPr/>
          <a:lstStyle/>
          <a:p>
            <a:r>
              <a:rPr lang="de-AT"/>
              <a:t>2020/12/01</a:t>
            </a:r>
            <a:endParaRPr lang="de-DE"/>
          </a:p>
        </p:txBody>
      </p:sp>
      <p:sp>
        <p:nvSpPr>
          <p:cNvPr id="22" name="Fußzeilenplatzhalter 21">
            <a:extLst>
              <a:ext uri="{FF2B5EF4-FFF2-40B4-BE49-F238E27FC236}">
                <a16:creationId xmlns:a16="http://schemas.microsoft.com/office/drawing/2014/main" id="{1D3BBFF4-1BDB-BB40-82E4-3DFB0CBE3E87}"/>
              </a:ext>
            </a:extLst>
          </p:cNvPr>
          <p:cNvSpPr>
            <a:spLocks noGrp="1"/>
          </p:cNvSpPr>
          <p:nvPr>
            <p:ph type="ftr" sz="quarter" idx="11"/>
          </p:nvPr>
        </p:nvSpPr>
        <p:spPr/>
        <p:txBody>
          <a:bodyPr/>
          <a:lstStyle/>
          <a:p>
            <a:r>
              <a:rPr lang="de-DE"/>
              <a:t>Bedienkonzept Espressomaschine </a:t>
            </a:r>
          </a:p>
        </p:txBody>
      </p:sp>
      <p:sp>
        <p:nvSpPr>
          <p:cNvPr id="23" name="Textfeld 22">
            <a:extLst>
              <a:ext uri="{FF2B5EF4-FFF2-40B4-BE49-F238E27FC236}">
                <a16:creationId xmlns:a16="http://schemas.microsoft.com/office/drawing/2014/main" id="{B3C4CE5A-8B0D-4F40-8017-30D5589DCF1A}"/>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7" name="Textfeld 26">
            <a:extLst>
              <a:ext uri="{FF2B5EF4-FFF2-40B4-BE49-F238E27FC236}">
                <a16:creationId xmlns:a16="http://schemas.microsoft.com/office/drawing/2014/main" id="{20BF0F69-6B12-4A37-8F41-6ACDFF23F6BF}"/>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28" name="Gerade Verbindung mit Pfeil 27">
            <a:extLst>
              <a:ext uri="{FF2B5EF4-FFF2-40B4-BE49-F238E27FC236}">
                <a16:creationId xmlns:a16="http://schemas.microsoft.com/office/drawing/2014/main" id="{6B9D3EAC-A5A8-4A64-8002-6902D116F63C}"/>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29" name="Freihand 28">
                <a:extLst>
                  <a:ext uri="{FF2B5EF4-FFF2-40B4-BE49-F238E27FC236}">
                    <a16:creationId xmlns:a16="http://schemas.microsoft.com/office/drawing/2014/main" id="{5D9FECD4-64CF-4036-A96F-C27726649F5B}"/>
                  </a:ext>
                </a:extLst>
              </p14:cNvPr>
              <p14:cNvContentPartPr/>
              <p14:nvPr/>
            </p14:nvContentPartPr>
            <p14:xfrm>
              <a:off x="2350043" y="4125894"/>
              <a:ext cx="1721880" cy="150480"/>
            </p14:xfrm>
          </p:contentPart>
        </mc:Choice>
        <mc:Fallback xmlns="">
          <p:pic>
            <p:nvPicPr>
              <p:cNvPr id="29" name="Freihand 28">
                <a:extLst>
                  <a:ext uri="{FF2B5EF4-FFF2-40B4-BE49-F238E27FC236}">
                    <a16:creationId xmlns:a16="http://schemas.microsoft.com/office/drawing/2014/main" id="{5D9FECD4-64CF-4036-A96F-C27726649F5B}"/>
                  </a:ext>
                </a:extLst>
              </p:cNvPr>
              <p:cNvPicPr/>
              <p:nvPr/>
            </p:nvPicPr>
            <p:blipFill>
              <a:blip r:embed="rId3"/>
              <a:stretch>
                <a:fillRect/>
              </a:stretch>
            </p:blipFill>
            <p:spPr>
              <a:xfrm>
                <a:off x="2341043" y="4116872"/>
                <a:ext cx="1739520" cy="168162"/>
              </a:xfrm>
              <a:prstGeom prst="rect">
                <a:avLst/>
              </a:prstGeom>
            </p:spPr>
          </p:pic>
        </mc:Fallback>
      </mc:AlternateContent>
      <p:cxnSp>
        <p:nvCxnSpPr>
          <p:cNvPr id="30" name="Gerade Verbindung 36">
            <a:extLst>
              <a:ext uri="{FF2B5EF4-FFF2-40B4-BE49-F238E27FC236}">
                <a16:creationId xmlns:a16="http://schemas.microsoft.com/office/drawing/2014/main" id="{488DF9CA-1CD3-43CC-8161-EEB276DF0A7A}"/>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31" name="Gerade Verbindung mit Pfeil 30">
            <a:extLst>
              <a:ext uri="{FF2B5EF4-FFF2-40B4-BE49-F238E27FC236}">
                <a16:creationId xmlns:a16="http://schemas.microsoft.com/office/drawing/2014/main" id="{95199AD8-08FE-4EA9-80CE-381A630EB9AD}"/>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feld 32">
            <a:extLst>
              <a:ext uri="{FF2B5EF4-FFF2-40B4-BE49-F238E27FC236}">
                <a16:creationId xmlns:a16="http://schemas.microsoft.com/office/drawing/2014/main" id="{A368B229-A32A-4117-AF2A-2F5B61B2874E}"/>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34" name="Textfeld 33">
            <a:extLst>
              <a:ext uri="{FF2B5EF4-FFF2-40B4-BE49-F238E27FC236}">
                <a16:creationId xmlns:a16="http://schemas.microsoft.com/office/drawing/2014/main" id="{EF088891-2D9E-4D46-93C4-A83F96EC4EA2}"/>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35" name="Textfeld 34">
            <a:extLst>
              <a:ext uri="{FF2B5EF4-FFF2-40B4-BE49-F238E27FC236}">
                <a16:creationId xmlns:a16="http://schemas.microsoft.com/office/drawing/2014/main" id="{07993363-BE73-4B29-8D9A-D64A286F22C4}"/>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36" name="Textfeld 35">
            <a:hlinkClick r:id="rId4" action="ppaction://hlinksldjump"/>
            <a:extLst>
              <a:ext uri="{FF2B5EF4-FFF2-40B4-BE49-F238E27FC236}">
                <a16:creationId xmlns:a16="http://schemas.microsoft.com/office/drawing/2014/main" id="{C5092BB3-E59A-4E20-AB71-87648D7A6ECB}"/>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Tree>
    <p:extLst>
      <p:ext uri="{BB962C8B-B14F-4D97-AF65-F5344CB8AC3E}">
        <p14:creationId xmlns:p14="http://schemas.microsoft.com/office/powerpoint/2010/main" val="2225856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49F0B5-B59B-4644-9387-224B088B29AB}"/>
              </a:ext>
            </a:extLst>
          </p:cNvPr>
          <p:cNvSpPr>
            <a:spLocks noGrp="1"/>
          </p:cNvSpPr>
          <p:nvPr>
            <p:ph type="title"/>
          </p:nvPr>
        </p:nvSpPr>
        <p:spPr/>
        <p:txBody>
          <a:bodyPr>
            <a:noAutofit/>
          </a:bodyPr>
          <a:lstStyle/>
          <a:p>
            <a:r>
              <a:rPr lang="de-DE" err="1"/>
              <a:t>Preinfusionsphase</a:t>
            </a:r>
            <a:r>
              <a:rPr lang="de-DE"/>
              <a:t> Auto (Preset 2)</a:t>
            </a:r>
          </a:p>
        </p:txBody>
      </p:sp>
      <p:sp>
        <p:nvSpPr>
          <p:cNvPr id="3" name="Inhaltsplatzhalter 2">
            <a:extLst>
              <a:ext uri="{FF2B5EF4-FFF2-40B4-BE49-F238E27FC236}">
                <a16:creationId xmlns:a16="http://schemas.microsoft.com/office/drawing/2014/main" id="{983D1B5B-38B7-AA46-BB00-B3941F449C84}"/>
              </a:ext>
            </a:extLst>
          </p:cNvPr>
          <p:cNvSpPr>
            <a:spLocks noGrp="1"/>
          </p:cNvSpPr>
          <p:nvPr>
            <p:ph idx="1"/>
          </p:nvPr>
        </p:nvSpPr>
        <p:spPr>
          <a:xfrm>
            <a:off x="5684108" y="1362975"/>
            <a:ext cx="5669692" cy="2614666"/>
          </a:xfrm>
        </p:spPr>
        <p:txBody>
          <a:bodyPr/>
          <a:lstStyle/>
          <a:p>
            <a:r>
              <a:rPr lang="de-DE" err="1"/>
              <a:t>Preinfusionsphase</a:t>
            </a:r>
            <a:r>
              <a:rPr lang="de-DE"/>
              <a:t> läuft. </a:t>
            </a:r>
          </a:p>
          <a:p>
            <a:endParaRPr lang="de-DE"/>
          </a:p>
          <a:p>
            <a:r>
              <a:rPr lang="de-DE"/>
              <a:t>Nach Abschluss: automatischer Übergang in Extraktionsphase</a:t>
            </a:r>
          </a:p>
          <a:p>
            <a:endParaRPr lang="de-DE"/>
          </a:p>
        </p:txBody>
      </p:sp>
      <p:sp>
        <p:nvSpPr>
          <p:cNvPr id="4" name="Textfeld 3">
            <a:extLst>
              <a:ext uri="{FF2B5EF4-FFF2-40B4-BE49-F238E27FC236}">
                <a16:creationId xmlns:a16="http://schemas.microsoft.com/office/drawing/2014/main" id="{27A44C84-13EF-5041-BE26-A3B18E629C2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2F8AF67D-29B7-964B-8482-5B92EBE7B51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C4A3E9D4-94E4-EC46-A97A-A0BA7AC03793}"/>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F93ED6A-73DE-2044-AD74-176BA4524DD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034B9223-1436-0443-B7D9-1D09754F8831}"/>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C3591E1-5A4B-CA42-BACA-7DF6146F88B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DCFDD88-B56B-F042-9FD1-41D64A75256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FBAFE223-0788-6348-A565-DB9D201033B7}"/>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extLst>
              <a:ext uri="{FF2B5EF4-FFF2-40B4-BE49-F238E27FC236}">
                <a16:creationId xmlns:a16="http://schemas.microsoft.com/office/drawing/2014/main" id="{81213D83-8C6E-4C47-92A4-31B0165B661B}"/>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extLst>
              <a:ext uri="{FF2B5EF4-FFF2-40B4-BE49-F238E27FC236}">
                <a16:creationId xmlns:a16="http://schemas.microsoft.com/office/drawing/2014/main" id="{8ABCC780-6B4B-304E-BFF2-8851431CB345}"/>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extLst>
              <a:ext uri="{FF2B5EF4-FFF2-40B4-BE49-F238E27FC236}">
                <a16:creationId xmlns:a16="http://schemas.microsoft.com/office/drawing/2014/main" id="{65F7106C-102C-174F-8CDD-275BA1C27CB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extLst>
              <a:ext uri="{FF2B5EF4-FFF2-40B4-BE49-F238E27FC236}">
                <a16:creationId xmlns:a16="http://schemas.microsoft.com/office/drawing/2014/main" id="{D6480670-9484-144A-8838-25C701775BC3}"/>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extLst>
              <a:ext uri="{FF2B5EF4-FFF2-40B4-BE49-F238E27FC236}">
                <a16:creationId xmlns:a16="http://schemas.microsoft.com/office/drawing/2014/main" id="{E3846CCD-148A-3C43-B08E-C72DC63675E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extLst>
              <a:ext uri="{FF2B5EF4-FFF2-40B4-BE49-F238E27FC236}">
                <a16:creationId xmlns:a16="http://schemas.microsoft.com/office/drawing/2014/main" id="{C9C91D36-999E-A74D-83B7-384E8136CF4A}"/>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extLst>
              <a:ext uri="{FF2B5EF4-FFF2-40B4-BE49-F238E27FC236}">
                <a16:creationId xmlns:a16="http://schemas.microsoft.com/office/drawing/2014/main" id="{CFFA4625-9C81-8445-A104-7F555F22E69B}"/>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extLst>
              <a:ext uri="{FF2B5EF4-FFF2-40B4-BE49-F238E27FC236}">
                <a16:creationId xmlns:a16="http://schemas.microsoft.com/office/drawing/2014/main" id="{BA349B4D-19FB-6740-900F-66B18D0CB56D}"/>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1" name="Datumsplatzhalter 20">
            <a:extLst>
              <a:ext uri="{FF2B5EF4-FFF2-40B4-BE49-F238E27FC236}">
                <a16:creationId xmlns:a16="http://schemas.microsoft.com/office/drawing/2014/main" id="{4E769956-834F-7A42-8490-F410A9DBC9D6}"/>
              </a:ext>
            </a:extLst>
          </p:cNvPr>
          <p:cNvSpPr>
            <a:spLocks noGrp="1"/>
          </p:cNvSpPr>
          <p:nvPr>
            <p:ph type="dt" sz="half" idx="10"/>
          </p:nvPr>
        </p:nvSpPr>
        <p:spPr/>
        <p:txBody>
          <a:bodyPr/>
          <a:lstStyle/>
          <a:p>
            <a:r>
              <a:rPr lang="de-AT"/>
              <a:t>2020/12/01</a:t>
            </a:r>
            <a:endParaRPr lang="de-DE"/>
          </a:p>
        </p:txBody>
      </p:sp>
      <p:sp>
        <p:nvSpPr>
          <p:cNvPr id="22" name="Fußzeilenplatzhalter 21">
            <a:extLst>
              <a:ext uri="{FF2B5EF4-FFF2-40B4-BE49-F238E27FC236}">
                <a16:creationId xmlns:a16="http://schemas.microsoft.com/office/drawing/2014/main" id="{1D3BBFF4-1BDB-BB40-82E4-3DFB0CBE3E87}"/>
              </a:ext>
            </a:extLst>
          </p:cNvPr>
          <p:cNvSpPr>
            <a:spLocks noGrp="1"/>
          </p:cNvSpPr>
          <p:nvPr>
            <p:ph type="ftr" sz="quarter" idx="11"/>
          </p:nvPr>
        </p:nvSpPr>
        <p:spPr/>
        <p:txBody>
          <a:bodyPr/>
          <a:lstStyle/>
          <a:p>
            <a:r>
              <a:rPr lang="de-DE"/>
              <a:t>Bedienkonzept Espressomaschine </a:t>
            </a:r>
          </a:p>
        </p:txBody>
      </p:sp>
      <p:sp>
        <p:nvSpPr>
          <p:cNvPr id="23" name="Textfeld 22">
            <a:extLst>
              <a:ext uri="{FF2B5EF4-FFF2-40B4-BE49-F238E27FC236}">
                <a16:creationId xmlns:a16="http://schemas.microsoft.com/office/drawing/2014/main" id="{B3C4CE5A-8B0D-4F40-8017-30D5589DCF1A}"/>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7" name="Textfeld 26">
            <a:extLst>
              <a:ext uri="{FF2B5EF4-FFF2-40B4-BE49-F238E27FC236}">
                <a16:creationId xmlns:a16="http://schemas.microsoft.com/office/drawing/2014/main" id="{20BF0F69-6B12-4A37-8F41-6ACDFF23F6BF}"/>
              </a:ext>
            </a:extLst>
          </p:cNvPr>
          <p:cNvSpPr txBox="1"/>
          <p:nvPr/>
        </p:nvSpPr>
        <p:spPr>
          <a:xfrm>
            <a:off x="2093797" y="2254038"/>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28" name="Gerade Verbindung mit Pfeil 27">
            <a:extLst>
              <a:ext uri="{FF2B5EF4-FFF2-40B4-BE49-F238E27FC236}">
                <a16:creationId xmlns:a16="http://schemas.microsoft.com/office/drawing/2014/main" id="{6B9D3EAC-A5A8-4A64-8002-6902D116F63C}"/>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29" name="Freihand 28">
                <a:extLst>
                  <a:ext uri="{FF2B5EF4-FFF2-40B4-BE49-F238E27FC236}">
                    <a16:creationId xmlns:a16="http://schemas.microsoft.com/office/drawing/2014/main" id="{5D9FECD4-64CF-4036-A96F-C27726649F5B}"/>
                  </a:ext>
                </a:extLst>
              </p14:cNvPr>
              <p14:cNvContentPartPr/>
              <p14:nvPr/>
            </p14:nvContentPartPr>
            <p14:xfrm>
              <a:off x="2350043" y="4125894"/>
              <a:ext cx="1721880" cy="150480"/>
            </p14:xfrm>
          </p:contentPart>
        </mc:Choice>
        <mc:Fallback xmlns="">
          <p:pic>
            <p:nvPicPr>
              <p:cNvPr id="29" name="Freihand 28">
                <a:extLst>
                  <a:ext uri="{FF2B5EF4-FFF2-40B4-BE49-F238E27FC236}">
                    <a16:creationId xmlns:a16="http://schemas.microsoft.com/office/drawing/2014/main" id="{5D9FECD4-64CF-4036-A96F-C27726649F5B}"/>
                  </a:ext>
                </a:extLst>
              </p:cNvPr>
              <p:cNvPicPr/>
              <p:nvPr/>
            </p:nvPicPr>
            <p:blipFill>
              <a:blip r:embed="rId3"/>
              <a:stretch>
                <a:fillRect/>
              </a:stretch>
            </p:blipFill>
            <p:spPr>
              <a:xfrm>
                <a:off x="2341043" y="4116872"/>
                <a:ext cx="1739520" cy="168162"/>
              </a:xfrm>
              <a:prstGeom prst="rect">
                <a:avLst/>
              </a:prstGeom>
            </p:spPr>
          </p:pic>
        </mc:Fallback>
      </mc:AlternateContent>
      <p:cxnSp>
        <p:nvCxnSpPr>
          <p:cNvPr id="30" name="Gerade Verbindung 36">
            <a:extLst>
              <a:ext uri="{FF2B5EF4-FFF2-40B4-BE49-F238E27FC236}">
                <a16:creationId xmlns:a16="http://schemas.microsoft.com/office/drawing/2014/main" id="{488DF9CA-1CD3-43CC-8161-EEB276DF0A7A}"/>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31" name="Gerade Verbindung mit Pfeil 30">
            <a:extLst>
              <a:ext uri="{FF2B5EF4-FFF2-40B4-BE49-F238E27FC236}">
                <a16:creationId xmlns:a16="http://schemas.microsoft.com/office/drawing/2014/main" id="{95199AD8-08FE-4EA9-80CE-381A630EB9AD}"/>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feld 32">
            <a:extLst>
              <a:ext uri="{FF2B5EF4-FFF2-40B4-BE49-F238E27FC236}">
                <a16:creationId xmlns:a16="http://schemas.microsoft.com/office/drawing/2014/main" id="{A368B229-A32A-4117-AF2A-2F5B61B2874E}"/>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34" name="Textfeld 33">
            <a:extLst>
              <a:ext uri="{FF2B5EF4-FFF2-40B4-BE49-F238E27FC236}">
                <a16:creationId xmlns:a16="http://schemas.microsoft.com/office/drawing/2014/main" id="{EF088891-2D9E-4D46-93C4-A83F96EC4EA2}"/>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35" name="Textfeld 34">
            <a:extLst>
              <a:ext uri="{FF2B5EF4-FFF2-40B4-BE49-F238E27FC236}">
                <a16:creationId xmlns:a16="http://schemas.microsoft.com/office/drawing/2014/main" id="{07993363-BE73-4B29-8D9A-D64A286F22C4}"/>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36" name="Textfeld 35">
            <a:hlinkClick r:id="rId4" action="ppaction://hlinksldjump"/>
            <a:extLst>
              <a:ext uri="{FF2B5EF4-FFF2-40B4-BE49-F238E27FC236}">
                <a16:creationId xmlns:a16="http://schemas.microsoft.com/office/drawing/2014/main" id="{C5092BB3-E59A-4E20-AB71-87648D7A6ECB}"/>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Tree>
    <p:extLst>
      <p:ext uri="{BB962C8B-B14F-4D97-AF65-F5344CB8AC3E}">
        <p14:creationId xmlns:p14="http://schemas.microsoft.com/office/powerpoint/2010/main" val="20115538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A57769-4D2D-FB4D-B7C6-76A2975863DD}"/>
              </a:ext>
            </a:extLst>
          </p:cNvPr>
          <p:cNvSpPr>
            <a:spLocks noGrp="1"/>
          </p:cNvSpPr>
          <p:nvPr>
            <p:ph type="title"/>
          </p:nvPr>
        </p:nvSpPr>
        <p:spPr/>
        <p:txBody>
          <a:bodyPr>
            <a:noAutofit/>
          </a:bodyPr>
          <a:lstStyle/>
          <a:p>
            <a:r>
              <a:rPr lang="de-DE" err="1"/>
              <a:t>Preinfusionsphase</a:t>
            </a:r>
            <a:r>
              <a:rPr lang="de-DE"/>
              <a:t> Auto (Preset 3)</a:t>
            </a:r>
          </a:p>
        </p:txBody>
      </p:sp>
      <p:sp>
        <p:nvSpPr>
          <p:cNvPr id="4" name="Textfeld 3">
            <a:extLst>
              <a:ext uri="{FF2B5EF4-FFF2-40B4-BE49-F238E27FC236}">
                <a16:creationId xmlns:a16="http://schemas.microsoft.com/office/drawing/2014/main" id="{DC060D50-A138-9F42-8825-812294F5A668}"/>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1920C423-1653-3541-8887-98F2E5FC19B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02BD15C5-0B59-F148-BDAA-CB6624136DBA}"/>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720B248-7F56-FE44-9712-80DADAA730E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3C744FA3-FF9B-4F4D-8697-D3C7C214805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68F5A642-7574-CB48-A495-3BEB2B3A1862}"/>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95A69731-509E-ED4A-82F1-F41D152908D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2" action="ppaction://hlinksldjump"/>
            <a:extLst>
              <a:ext uri="{FF2B5EF4-FFF2-40B4-BE49-F238E27FC236}">
                <a16:creationId xmlns:a16="http://schemas.microsoft.com/office/drawing/2014/main" id="{A249BAC8-3C6E-7D4A-AC40-4E3EAA29C0AD}"/>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hlinkClick r:id="rId3" action="ppaction://hlinksldjump"/>
            <a:extLst>
              <a:ext uri="{FF2B5EF4-FFF2-40B4-BE49-F238E27FC236}">
                <a16:creationId xmlns:a16="http://schemas.microsoft.com/office/drawing/2014/main" id="{616CB34A-5A40-854E-89A0-DB805C870231}"/>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hlinkClick r:id="rId4" action="ppaction://hlinksldjump"/>
            <a:extLst>
              <a:ext uri="{FF2B5EF4-FFF2-40B4-BE49-F238E27FC236}">
                <a16:creationId xmlns:a16="http://schemas.microsoft.com/office/drawing/2014/main" id="{43C3BE21-F3A2-4040-9BCA-D0F0FCE7D611}"/>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hlinkClick r:id="rId5" action="ppaction://hlinksldjump"/>
            <a:extLst>
              <a:ext uri="{FF2B5EF4-FFF2-40B4-BE49-F238E27FC236}">
                <a16:creationId xmlns:a16="http://schemas.microsoft.com/office/drawing/2014/main" id="{97E9118F-BDAE-6E4C-9716-5B3B5FDBFFF7}"/>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hlinkClick r:id="rId6" action="ppaction://hlinksldjump"/>
            <a:extLst>
              <a:ext uri="{FF2B5EF4-FFF2-40B4-BE49-F238E27FC236}">
                <a16:creationId xmlns:a16="http://schemas.microsoft.com/office/drawing/2014/main" id="{085DA2FF-4077-8148-B0A8-E7A775790BDB}"/>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hlinkClick r:id="rId7" action="ppaction://hlinksldjump"/>
            <a:extLst>
              <a:ext uri="{FF2B5EF4-FFF2-40B4-BE49-F238E27FC236}">
                <a16:creationId xmlns:a16="http://schemas.microsoft.com/office/drawing/2014/main" id="{F45BE237-2AD7-EB41-BC1D-2AC1BD138465}"/>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hlinkClick r:id="rId8" action="ppaction://hlinksldjump"/>
            <a:extLst>
              <a:ext uri="{FF2B5EF4-FFF2-40B4-BE49-F238E27FC236}">
                <a16:creationId xmlns:a16="http://schemas.microsoft.com/office/drawing/2014/main" id="{1D384F62-8C15-6D4F-9246-EC2566890F26}"/>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hlinkClick r:id="rId9" action="ppaction://hlinksldjump"/>
            <a:extLst>
              <a:ext uri="{FF2B5EF4-FFF2-40B4-BE49-F238E27FC236}">
                <a16:creationId xmlns:a16="http://schemas.microsoft.com/office/drawing/2014/main" id="{2277854C-F3DC-F049-A86D-120E65FCF601}"/>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hlinkClick r:id="rId10" action="ppaction://hlinksldjump"/>
            <a:extLst>
              <a:ext uri="{FF2B5EF4-FFF2-40B4-BE49-F238E27FC236}">
                <a16:creationId xmlns:a16="http://schemas.microsoft.com/office/drawing/2014/main" id="{EB6F71A6-ECA1-D94C-9F0A-75E3348F114F}"/>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Datumsplatzhalter 19">
            <a:extLst>
              <a:ext uri="{FF2B5EF4-FFF2-40B4-BE49-F238E27FC236}">
                <a16:creationId xmlns:a16="http://schemas.microsoft.com/office/drawing/2014/main" id="{8276CBBA-DE45-5B43-8F0B-9FB3CE26DC34}"/>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8EFBF983-2929-1442-A528-E283D37DF3A0}"/>
              </a:ext>
            </a:extLst>
          </p:cNvPr>
          <p:cNvSpPr>
            <a:spLocks noGrp="1"/>
          </p:cNvSpPr>
          <p:nvPr>
            <p:ph type="ftr" sz="quarter" idx="11"/>
          </p:nvPr>
        </p:nvSpPr>
        <p:spPr/>
        <p:txBody>
          <a:bodyPr/>
          <a:lstStyle/>
          <a:p>
            <a:r>
              <a:rPr lang="de-DE"/>
              <a:t>Bedienkonzept Espressomaschine </a:t>
            </a:r>
          </a:p>
        </p:txBody>
      </p:sp>
      <p:sp>
        <p:nvSpPr>
          <p:cNvPr id="22" name="Textfeld 21">
            <a:extLst>
              <a:ext uri="{FF2B5EF4-FFF2-40B4-BE49-F238E27FC236}">
                <a16:creationId xmlns:a16="http://schemas.microsoft.com/office/drawing/2014/main" id="{B32F21B0-D1DF-4920-87D3-9D05C7895F9C}"/>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23" name="Textfeld 22">
            <a:extLst>
              <a:ext uri="{FF2B5EF4-FFF2-40B4-BE49-F238E27FC236}">
                <a16:creationId xmlns:a16="http://schemas.microsoft.com/office/drawing/2014/main" id="{6F2B0449-F944-463D-B792-202D6EDE6B9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4" name="Textfeld 23">
            <a:extLst>
              <a:ext uri="{FF2B5EF4-FFF2-40B4-BE49-F238E27FC236}">
                <a16:creationId xmlns:a16="http://schemas.microsoft.com/office/drawing/2014/main" id="{90117615-2453-4E7D-B236-9EB0F212489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D9E08037-53CC-4D07-AB7D-D5D4D060BD0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6" name="Textfeld 25">
            <a:extLst>
              <a:ext uri="{FF2B5EF4-FFF2-40B4-BE49-F238E27FC236}">
                <a16:creationId xmlns:a16="http://schemas.microsoft.com/office/drawing/2014/main" id="{08E29E95-2F71-4461-B87E-1A8937FDCD0F}"/>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27" name="Textfeld 26">
            <a:extLst>
              <a:ext uri="{FF2B5EF4-FFF2-40B4-BE49-F238E27FC236}">
                <a16:creationId xmlns:a16="http://schemas.microsoft.com/office/drawing/2014/main" id="{EC8F4FF5-BD4C-46DB-A7B6-F25500284C04}"/>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8" name="Textfeld 27">
            <a:extLst>
              <a:ext uri="{FF2B5EF4-FFF2-40B4-BE49-F238E27FC236}">
                <a16:creationId xmlns:a16="http://schemas.microsoft.com/office/drawing/2014/main" id="{8149E14A-71CD-4DBB-AD75-5D9C2D551A73}"/>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29" name="Textfeld 28">
            <a:extLst>
              <a:ext uri="{FF2B5EF4-FFF2-40B4-BE49-F238E27FC236}">
                <a16:creationId xmlns:a16="http://schemas.microsoft.com/office/drawing/2014/main" id="{655CEDC6-06A1-4883-80E0-ED3EDE83A4AD}"/>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0" name="Textfeld 29">
            <a:extLst>
              <a:ext uri="{FF2B5EF4-FFF2-40B4-BE49-F238E27FC236}">
                <a16:creationId xmlns:a16="http://schemas.microsoft.com/office/drawing/2014/main" id="{D8985A89-B76D-4637-93BD-FD6745D2E4DE}"/>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31" name="Textfeld 30">
            <a:extLst>
              <a:ext uri="{FF2B5EF4-FFF2-40B4-BE49-F238E27FC236}">
                <a16:creationId xmlns:a16="http://schemas.microsoft.com/office/drawing/2014/main" id="{E5207381-5840-41CF-83E3-0871971E7415}"/>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32" name="Textfeld 31">
            <a:extLst>
              <a:ext uri="{FF2B5EF4-FFF2-40B4-BE49-F238E27FC236}">
                <a16:creationId xmlns:a16="http://schemas.microsoft.com/office/drawing/2014/main" id="{27D6F1E0-F320-4503-9515-7C2383441227}"/>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3" name="Textfeld 32">
            <a:extLst>
              <a:ext uri="{FF2B5EF4-FFF2-40B4-BE49-F238E27FC236}">
                <a16:creationId xmlns:a16="http://schemas.microsoft.com/office/drawing/2014/main" id="{2E65571F-E847-4970-81B5-8994329E6EC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4" name="Textfeld 33">
            <a:extLst>
              <a:ext uri="{FF2B5EF4-FFF2-40B4-BE49-F238E27FC236}">
                <a16:creationId xmlns:a16="http://schemas.microsoft.com/office/drawing/2014/main" id="{1125DC2E-B5A3-43A5-9BFE-E1E04E54BDA2}"/>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5" name="Textfeld 34">
            <a:extLst>
              <a:ext uri="{FF2B5EF4-FFF2-40B4-BE49-F238E27FC236}">
                <a16:creationId xmlns:a16="http://schemas.microsoft.com/office/drawing/2014/main" id="{97AD8835-BEAF-4780-963A-8320B1B8A19B}"/>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6" name="Textfeld 35">
            <a:extLst>
              <a:ext uri="{FF2B5EF4-FFF2-40B4-BE49-F238E27FC236}">
                <a16:creationId xmlns:a16="http://schemas.microsoft.com/office/drawing/2014/main" id="{029B6444-2868-43BC-B0EC-F0283F62F13F}"/>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37" name="Datumsplatzhalter 20">
            <a:extLst>
              <a:ext uri="{FF2B5EF4-FFF2-40B4-BE49-F238E27FC236}">
                <a16:creationId xmlns:a16="http://schemas.microsoft.com/office/drawing/2014/main" id="{29C37C23-075D-45F9-BE6C-34899A1C2186}"/>
              </a:ext>
            </a:extLst>
          </p:cNvPr>
          <p:cNvSpPr txBox="1">
            <a:spLocks/>
          </p:cNvSpPr>
          <p:nvPr/>
        </p:nvSpPr>
        <p:spPr>
          <a:xfrm>
            <a:off x="270164" y="6353464"/>
            <a:ext cx="2743200" cy="365125"/>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AT"/>
              <a:t>2020/12/01</a:t>
            </a:r>
            <a:endParaRPr lang="de-DE"/>
          </a:p>
        </p:txBody>
      </p:sp>
      <p:sp>
        <p:nvSpPr>
          <p:cNvPr id="38" name="Fußzeilenplatzhalter 21">
            <a:extLst>
              <a:ext uri="{FF2B5EF4-FFF2-40B4-BE49-F238E27FC236}">
                <a16:creationId xmlns:a16="http://schemas.microsoft.com/office/drawing/2014/main" id="{E1A05074-FB59-4ABC-BEF5-B4729967985C}"/>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de-DE"/>
            </a:defPPr>
            <a:lvl1pPr marL="0" algn="ctr" defTabSz="914400" rtl="0" eaLnBrk="1" latinLnBrk="0" hangingPunct="1">
              <a:defRPr sz="140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a:t>Bedienkonzept Espressomaschine </a:t>
            </a:r>
          </a:p>
        </p:txBody>
      </p:sp>
      <p:sp>
        <p:nvSpPr>
          <p:cNvPr id="39" name="Textfeld 38">
            <a:extLst>
              <a:ext uri="{FF2B5EF4-FFF2-40B4-BE49-F238E27FC236}">
                <a16:creationId xmlns:a16="http://schemas.microsoft.com/office/drawing/2014/main" id="{98C38E58-2E59-4DF0-AFC8-27C26BACC46D}"/>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40" name="Textfeld 39">
            <a:extLst>
              <a:ext uri="{FF2B5EF4-FFF2-40B4-BE49-F238E27FC236}">
                <a16:creationId xmlns:a16="http://schemas.microsoft.com/office/drawing/2014/main" id="{B5B08BDC-7697-495A-A643-B25B5DC90567}"/>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41" name="Gerade Verbindung mit Pfeil 40">
            <a:extLst>
              <a:ext uri="{FF2B5EF4-FFF2-40B4-BE49-F238E27FC236}">
                <a16:creationId xmlns:a16="http://schemas.microsoft.com/office/drawing/2014/main" id="{F0C39881-85EE-4A77-B61D-785BA794B15C}"/>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1">
            <p14:nvContentPartPr>
              <p14:cNvPr id="42" name="Freihand 41">
                <a:extLst>
                  <a:ext uri="{FF2B5EF4-FFF2-40B4-BE49-F238E27FC236}">
                    <a16:creationId xmlns:a16="http://schemas.microsoft.com/office/drawing/2014/main" id="{5FA496BD-5FDB-4781-A9C1-3B531233C6AF}"/>
                  </a:ext>
                </a:extLst>
              </p14:cNvPr>
              <p14:cNvContentPartPr/>
              <p14:nvPr/>
            </p14:nvContentPartPr>
            <p14:xfrm>
              <a:off x="2350043" y="4125894"/>
              <a:ext cx="1721880" cy="150480"/>
            </p14:xfrm>
          </p:contentPart>
        </mc:Choice>
        <mc:Fallback xmlns="">
          <p:pic>
            <p:nvPicPr>
              <p:cNvPr id="42" name="Freihand 41">
                <a:extLst>
                  <a:ext uri="{FF2B5EF4-FFF2-40B4-BE49-F238E27FC236}">
                    <a16:creationId xmlns:a16="http://schemas.microsoft.com/office/drawing/2014/main" id="{5FA496BD-5FDB-4781-A9C1-3B531233C6AF}"/>
                  </a:ext>
                </a:extLst>
              </p:cNvPr>
              <p:cNvPicPr/>
              <p:nvPr/>
            </p:nvPicPr>
            <p:blipFill>
              <a:blip r:embed="rId12"/>
              <a:stretch>
                <a:fillRect/>
              </a:stretch>
            </p:blipFill>
            <p:spPr>
              <a:xfrm>
                <a:off x="2341043" y="4116872"/>
                <a:ext cx="1739520" cy="168162"/>
              </a:xfrm>
              <a:prstGeom prst="rect">
                <a:avLst/>
              </a:prstGeom>
            </p:spPr>
          </p:pic>
        </mc:Fallback>
      </mc:AlternateContent>
      <p:cxnSp>
        <p:nvCxnSpPr>
          <p:cNvPr id="43" name="Gerade Verbindung 36">
            <a:extLst>
              <a:ext uri="{FF2B5EF4-FFF2-40B4-BE49-F238E27FC236}">
                <a16:creationId xmlns:a16="http://schemas.microsoft.com/office/drawing/2014/main" id="{830745A6-B40F-49DD-9C09-0B6E24FC6E16}"/>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44" name="Gerade Verbindung mit Pfeil 43">
            <a:extLst>
              <a:ext uri="{FF2B5EF4-FFF2-40B4-BE49-F238E27FC236}">
                <a16:creationId xmlns:a16="http://schemas.microsoft.com/office/drawing/2014/main" id="{53BA9530-8657-49F3-8D66-502902896BCF}"/>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5" name="Textfeld 44">
            <a:extLst>
              <a:ext uri="{FF2B5EF4-FFF2-40B4-BE49-F238E27FC236}">
                <a16:creationId xmlns:a16="http://schemas.microsoft.com/office/drawing/2014/main" id="{9C7418DB-F9B0-40C1-8789-6DA46E59466A}"/>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46" name="Textfeld 45">
            <a:extLst>
              <a:ext uri="{FF2B5EF4-FFF2-40B4-BE49-F238E27FC236}">
                <a16:creationId xmlns:a16="http://schemas.microsoft.com/office/drawing/2014/main" id="{72ED6D38-695E-468D-BBB4-459E32E8401E}"/>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47" name="Textfeld 46">
            <a:extLst>
              <a:ext uri="{FF2B5EF4-FFF2-40B4-BE49-F238E27FC236}">
                <a16:creationId xmlns:a16="http://schemas.microsoft.com/office/drawing/2014/main" id="{951F38FD-99E2-4823-B205-A22D5FC417B6}"/>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48" name="Textfeld 47">
            <a:hlinkClick r:id="rId13" action="ppaction://hlinksldjump"/>
            <a:extLst>
              <a:ext uri="{FF2B5EF4-FFF2-40B4-BE49-F238E27FC236}">
                <a16:creationId xmlns:a16="http://schemas.microsoft.com/office/drawing/2014/main" id="{A2A7C4AE-0A07-4C0D-917C-40D232094BF5}"/>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
        <p:nvSpPr>
          <p:cNvPr id="49" name="Inhaltsplatzhalter 2">
            <a:extLst>
              <a:ext uri="{FF2B5EF4-FFF2-40B4-BE49-F238E27FC236}">
                <a16:creationId xmlns:a16="http://schemas.microsoft.com/office/drawing/2014/main" id="{1B00E2CA-2EE2-4CE5-A85A-44A0AE67A0A7}"/>
              </a:ext>
            </a:extLst>
          </p:cNvPr>
          <p:cNvSpPr>
            <a:spLocks noGrp="1"/>
          </p:cNvSpPr>
          <p:nvPr>
            <p:ph idx="1"/>
          </p:nvPr>
        </p:nvSpPr>
        <p:spPr>
          <a:xfrm>
            <a:off x="5684108" y="1362975"/>
            <a:ext cx="5669692" cy="2614666"/>
          </a:xfrm>
        </p:spPr>
        <p:txBody>
          <a:bodyPr/>
          <a:lstStyle/>
          <a:p>
            <a:r>
              <a:rPr lang="de-DE" err="1"/>
              <a:t>Preinfusionsphase</a:t>
            </a:r>
            <a:r>
              <a:rPr lang="de-DE"/>
              <a:t> läuft. </a:t>
            </a:r>
          </a:p>
          <a:p>
            <a:endParaRPr lang="de-DE"/>
          </a:p>
          <a:p>
            <a:r>
              <a:rPr lang="de-DE"/>
              <a:t>Nach Abschluss: automatischer Übergang in Extraktionsphase</a:t>
            </a:r>
          </a:p>
          <a:p>
            <a:endParaRPr lang="de-DE"/>
          </a:p>
        </p:txBody>
      </p:sp>
    </p:spTree>
    <p:extLst>
      <p:ext uri="{BB962C8B-B14F-4D97-AF65-F5344CB8AC3E}">
        <p14:creationId xmlns:p14="http://schemas.microsoft.com/office/powerpoint/2010/main" val="3922466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4BA51-2B58-4740-960C-AD40BBD0A508}"/>
              </a:ext>
            </a:extLst>
          </p:cNvPr>
          <p:cNvSpPr>
            <a:spLocks noGrp="1"/>
          </p:cNvSpPr>
          <p:nvPr>
            <p:ph type="title"/>
          </p:nvPr>
        </p:nvSpPr>
        <p:spPr/>
        <p:txBody>
          <a:bodyPr>
            <a:noAutofit/>
          </a:bodyPr>
          <a:lstStyle/>
          <a:p>
            <a:r>
              <a:rPr lang="de-DE" err="1"/>
              <a:t>Preinfusionsphase</a:t>
            </a:r>
            <a:r>
              <a:rPr lang="de-DE"/>
              <a:t> Auto (Preset 4)</a:t>
            </a:r>
          </a:p>
        </p:txBody>
      </p:sp>
      <p:sp>
        <p:nvSpPr>
          <p:cNvPr id="4" name="Textfeld 3">
            <a:extLst>
              <a:ext uri="{FF2B5EF4-FFF2-40B4-BE49-F238E27FC236}">
                <a16:creationId xmlns:a16="http://schemas.microsoft.com/office/drawing/2014/main" id="{49558A19-93D1-1F4F-8E04-D3FCFCC15E96}"/>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A91ACFDC-F104-DE40-8548-00AC0703F7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07BF0711-1359-1F49-BA7A-29511E75DD84}"/>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0F1032C7-8B31-A04C-AB81-4D581146044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09F53521-A2AB-7843-8EE0-74CF29B77E39}"/>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00F0AFD5-60BD-7947-9CCC-6CD7932C4DD9}"/>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FEB92D71-62C2-5945-9553-EAF2BBD4E18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2" action="ppaction://hlinksldjump"/>
            <a:extLst>
              <a:ext uri="{FF2B5EF4-FFF2-40B4-BE49-F238E27FC236}">
                <a16:creationId xmlns:a16="http://schemas.microsoft.com/office/drawing/2014/main" id="{721B6215-3988-DB4F-87D8-B761225CEED3}"/>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hlinkClick r:id="rId3" action="ppaction://hlinksldjump"/>
            <a:extLst>
              <a:ext uri="{FF2B5EF4-FFF2-40B4-BE49-F238E27FC236}">
                <a16:creationId xmlns:a16="http://schemas.microsoft.com/office/drawing/2014/main" id="{E6CD868C-6BEC-2B4C-A236-BFEFBAD6FE6C}"/>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hlinkClick r:id="rId4" action="ppaction://hlinksldjump"/>
            <a:extLst>
              <a:ext uri="{FF2B5EF4-FFF2-40B4-BE49-F238E27FC236}">
                <a16:creationId xmlns:a16="http://schemas.microsoft.com/office/drawing/2014/main" id="{E1C5E730-F558-C44D-9367-D0039C8CD0BC}"/>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hlinkClick r:id="rId5" action="ppaction://hlinksldjump"/>
            <a:extLst>
              <a:ext uri="{FF2B5EF4-FFF2-40B4-BE49-F238E27FC236}">
                <a16:creationId xmlns:a16="http://schemas.microsoft.com/office/drawing/2014/main" id="{0CBA8896-9B29-C541-B687-E246CBDAF485}"/>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hlinkClick r:id="rId6" action="ppaction://hlinksldjump"/>
            <a:extLst>
              <a:ext uri="{FF2B5EF4-FFF2-40B4-BE49-F238E27FC236}">
                <a16:creationId xmlns:a16="http://schemas.microsoft.com/office/drawing/2014/main" id="{D4B4259B-CEF1-1344-AB29-724D04C69B10}"/>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hlinkClick r:id="rId7" action="ppaction://hlinksldjump"/>
            <a:extLst>
              <a:ext uri="{FF2B5EF4-FFF2-40B4-BE49-F238E27FC236}">
                <a16:creationId xmlns:a16="http://schemas.microsoft.com/office/drawing/2014/main" id="{82ABC611-B43F-A54B-A383-9C43814F47A1}"/>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hlinkClick r:id="rId8" action="ppaction://hlinksldjump"/>
            <a:extLst>
              <a:ext uri="{FF2B5EF4-FFF2-40B4-BE49-F238E27FC236}">
                <a16:creationId xmlns:a16="http://schemas.microsoft.com/office/drawing/2014/main" id="{1C0395DF-8BCA-3345-A2EA-779B25EDAAC0}"/>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hlinkClick r:id="rId9" action="ppaction://hlinksldjump"/>
            <a:extLst>
              <a:ext uri="{FF2B5EF4-FFF2-40B4-BE49-F238E27FC236}">
                <a16:creationId xmlns:a16="http://schemas.microsoft.com/office/drawing/2014/main" id="{AA2958A7-0E37-FC4C-BDEE-C9957005D6A3}"/>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hlinkClick r:id="rId10" action="ppaction://hlinksldjump"/>
            <a:extLst>
              <a:ext uri="{FF2B5EF4-FFF2-40B4-BE49-F238E27FC236}">
                <a16:creationId xmlns:a16="http://schemas.microsoft.com/office/drawing/2014/main" id="{B326AC2D-F013-5042-AD83-EC378EA86C54}"/>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Datumsplatzhalter 19">
            <a:extLst>
              <a:ext uri="{FF2B5EF4-FFF2-40B4-BE49-F238E27FC236}">
                <a16:creationId xmlns:a16="http://schemas.microsoft.com/office/drawing/2014/main" id="{FBBD6A0E-9B9F-584F-B278-BEFAA4E68129}"/>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B2F3B394-A48E-DD46-B532-278C29F033BC}"/>
              </a:ext>
            </a:extLst>
          </p:cNvPr>
          <p:cNvSpPr>
            <a:spLocks noGrp="1"/>
          </p:cNvSpPr>
          <p:nvPr>
            <p:ph type="ftr" sz="quarter" idx="11"/>
          </p:nvPr>
        </p:nvSpPr>
        <p:spPr/>
        <p:txBody>
          <a:bodyPr/>
          <a:lstStyle/>
          <a:p>
            <a:r>
              <a:rPr lang="de-DE"/>
              <a:t>Bedienkonzept Espressomaschine </a:t>
            </a:r>
          </a:p>
        </p:txBody>
      </p:sp>
      <p:sp>
        <p:nvSpPr>
          <p:cNvPr id="23" name="Textfeld 22">
            <a:extLst>
              <a:ext uri="{FF2B5EF4-FFF2-40B4-BE49-F238E27FC236}">
                <a16:creationId xmlns:a16="http://schemas.microsoft.com/office/drawing/2014/main" id="{E8386FC3-7014-4839-B2A6-A7F759D1125D}"/>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24" name="Textfeld 23">
            <a:extLst>
              <a:ext uri="{FF2B5EF4-FFF2-40B4-BE49-F238E27FC236}">
                <a16:creationId xmlns:a16="http://schemas.microsoft.com/office/drawing/2014/main" id="{24C185FF-4BDB-481D-ABE2-364D7EEA392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14ABEAAA-4885-49D7-A9C9-B684FC2C7D5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6" name="Textfeld 25">
            <a:extLst>
              <a:ext uri="{FF2B5EF4-FFF2-40B4-BE49-F238E27FC236}">
                <a16:creationId xmlns:a16="http://schemas.microsoft.com/office/drawing/2014/main" id="{9FD7A2F7-BFBD-4FBF-B0E0-4CB46E376414}"/>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7" name="Textfeld 26">
            <a:extLst>
              <a:ext uri="{FF2B5EF4-FFF2-40B4-BE49-F238E27FC236}">
                <a16:creationId xmlns:a16="http://schemas.microsoft.com/office/drawing/2014/main" id="{EF77EDD4-6521-4BE3-BDA2-5C71BC4BAF9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8" name="Textfeld 27">
            <a:extLst>
              <a:ext uri="{FF2B5EF4-FFF2-40B4-BE49-F238E27FC236}">
                <a16:creationId xmlns:a16="http://schemas.microsoft.com/office/drawing/2014/main" id="{D0EB2FCD-F2A8-4AC1-B585-4242C4AA2E59}"/>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29" name="Textfeld 28">
            <a:extLst>
              <a:ext uri="{FF2B5EF4-FFF2-40B4-BE49-F238E27FC236}">
                <a16:creationId xmlns:a16="http://schemas.microsoft.com/office/drawing/2014/main" id="{1974A77D-50C7-4B65-9654-0C519E8C9DCC}"/>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30" name="Textfeld 29">
            <a:hlinkClick r:id="rId2" action="ppaction://hlinksldjump"/>
            <a:extLst>
              <a:ext uri="{FF2B5EF4-FFF2-40B4-BE49-F238E27FC236}">
                <a16:creationId xmlns:a16="http://schemas.microsoft.com/office/drawing/2014/main" id="{3BFE3909-1893-4C24-9811-C3BC5DBBF90E}"/>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31" name="Textfeld 30">
            <a:hlinkClick r:id="rId3" action="ppaction://hlinksldjump"/>
            <a:extLst>
              <a:ext uri="{FF2B5EF4-FFF2-40B4-BE49-F238E27FC236}">
                <a16:creationId xmlns:a16="http://schemas.microsoft.com/office/drawing/2014/main" id="{CAFE7C77-0F99-477B-B279-3276DCA74006}"/>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2" name="Textfeld 31">
            <a:hlinkClick r:id="rId4" action="ppaction://hlinksldjump"/>
            <a:extLst>
              <a:ext uri="{FF2B5EF4-FFF2-40B4-BE49-F238E27FC236}">
                <a16:creationId xmlns:a16="http://schemas.microsoft.com/office/drawing/2014/main" id="{46EE63E7-E92D-4773-B862-3257B62F8708}"/>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33" name="Textfeld 32">
            <a:hlinkClick r:id="rId5" action="ppaction://hlinksldjump"/>
            <a:extLst>
              <a:ext uri="{FF2B5EF4-FFF2-40B4-BE49-F238E27FC236}">
                <a16:creationId xmlns:a16="http://schemas.microsoft.com/office/drawing/2014/main" id="{4BC23DE7-54FB-4553-B77D-B4F8E0FC7125}"/>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34" name="Textfeld 33">
            <a:hlinkClick r:id="rId6" action="ppaction://hlinksldjump"/>
            <a:extLst>
              <a:ext uri="{FF2B5EF4-FFF2-40B4-BE49-F238E27FC236}">
                <a16:creationId xmlns:a16="http://schemas.microsoft.com/office/drawing/2014/main" id="{269FBD8C-605A-4391-A38A-72B199FE02C0}"/>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5" name="Textfeld 34">
            <a:hlinkClick r:id="rId7" action="ppaction://hlinksldjump"/>
            <a:extLst>
              <a:ext uri="{FF2B5EF4-FFF2-40B4-BE49-F238E27FC236}">
                <a16:creationId xmlns:a16="http://schemas.microsoft.com/office/drawing/2014/main" id="{73204A55-39B6-43E2-B25E-DB91DA01F301}"/>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6" name="Textfeld 35">
            <a:hlinkClick r:id="rId8" action="ppaction://hlinksldjump"/>
            <a:extLst>
              <a:ext uri="{FF2B5EF4-FFF2-40B4-BE49-F238E27FC236}">
                <a16:creationId xmlns:a16="http://schemas.microsoft.com/office/drawing/2014/main" id="{849C6BC3-1359-4845-937D-CA5EB7960708}"/>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7" name="Textfeld 36">
            <a:hlinkClick r:id="rId9" action="ppaction://hlinksldjump"/>
            <a:extLst>
              <a:ext uri="{FF2B5EF4-FFF2-40B4-BE49-F238E27FC236}">
                <a16:creationId xmlns:a16="http://schemas.microsoft.com/office/drawing/2014/main" id="{DD40B5AF-7FF0-4591-A5B4-3D9BE024A372}"/>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8" name="Textfeld 37">
            <a:hlinkClick r:id="rId10" action="ppaction://hlinksldjump"/>
            <a:extLst>
              <a:ext uri="{FF2B5EF4-FFF2-40B4-BE49-F238E27FC236}">
                <a16:creationId xmlns:a16="http://schemas.microsoft.com/office/drawing/2014/main" id="{8F35C215-ACA7-4B43-BCAC-FC8600BDAB77}"/>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39" name="Textfeld 38">
            <a:extLst>
              <a:ext uri="{FF2B5EF4-FFF2-40B4-BE49-F238E27FC236}">
                <a16:creationId xmlns:a16="http://schemas.microsoft.com/office/drawing/2014/main" id="{3DE05880-4761-4A3A-AFD0-893C8F90A1A2}"/>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40" name="Textfeld 39">
            <a:extLst>
              <a:ext uri="{FF2B5EF4-FFF2-40B4-BE49-F238E27FC236}">
                <a16:creationId xmlns:a16="http://schemas.microsoft.com/office/drawing/2014/main" id="{57214EA2-1F3F-4A06-BACE-2A334DF64724}"/>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41" name="Textfeld 40">
            <a:extLst>
              <a:ext uri="{FF2B5EF4-FFF2-40B4-BE49-F238E27FC236}">
                <a16:creationId xmlns:a16="http://schemas.microsoft.com/office/drawing/2014/main" id="{BAE10B06-229C-4C17-80AD-139664BBFE5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42" name="Textfeld 41">
            <a:extLst>
              <a:ext uri="{FF2B5EF4-FFF2-40B4-BE49-F238E27FC236}">
                <a16:creationId xmlns:a16="http://schemas.microsoft.com/office/drawing/2014/main" id="{07742AB8-ED77-4896-9DCA-0E4668C1C00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43" name="Textfeld 42">
            <a:extLst>
              <a:ext uri="{FF2B5EF4-FFF2-40B4-BE49-F238E27FC236}">
                <a16:creationId xmlns:a16="http://schemas.microsoft.com/office/drawing/2014/main" id="{6AC50746-CE8F-4959-893F-EC5A537CACF6}"/>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44" name="Textfeld 43">
            <a:extLst>
              <a:ext uri="{FF2B5EF4-FFF2-40B4-BE49-F238E27FC236}">
                <a16:creationId xmlns:a16="http://schemas.microsoft.com/office/drawing/2014/main" id="{38A8671A-4CA0-45BF-8948-070AD11704D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45" name="Textfeld 44">
            <a:extLst>
              <a:ext uri="{FF2B5EF4-FFF2-40B4-BE49-F238E27FC236}">
                <a16:creationId xmlns:a16="http://schemas.microsoft.com/office/drawing/2014/main" id="{06E96FB3-1CF1-4F9D-8EF6-485B32E3B4C8}"/>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46" name="Textfeld 45">
            <a:extLst>
              <a:ext uri="{FF2B5EF4-FFF2-40B4-BE49-F238E27FC236}">
                <a16:creationId xmlns:a16="http://schemas.microsoft.com/office/drawing/2014/main" id="{4AF0F9E0-A340-49A0-BFBB-E6AC80E9ED76}"/>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47" name="Textfeld 46">
            <a:extLst>
              <a:ext uri="{FF2B5EF4-FFF2-40B4-BE49-F238E27FC236}">
                <a16:creationId xmlns:a16="http://schemas.microsoft.com/office/drawing/2014/main" id="{ED1D0971-7405-4748-A55D-573E6F2D4B53}"/>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48" name="Textfeld 47">
            <a:extLst>
              <a:ext uri="{FF2B5EF4-FFF2-40B4-BE49-F238E27FC236}">
                <a16:creationId xmlns:a16="http://schemas.microsoft.com/office/drawing/2014/main" id="{122C4DCE-3C13-4D82-88B2-50B75EA45B0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49" name="Textfeld 48">
            <a:extLst>
              <a:ext uri="{FF2B5EF4-FFF2-40B4-BE49-F238E27FC236}">
                <a16:creationId xmlns:a16="http://schemas.microsoft.com/office/drawing/2014/main" id="{BE6DC80C-8BF7-4E9A-8ACB-E941D9B72217}"/>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50" name="Textfeld 49">
            <a:extLst>
              <a:ext uri="{FF2B5EF4-FFF2-40B4-BE49-F238E27FC236}">
                <a16:creationId xmlns:a16="http://schemas.microsoft.com/office/drawing/2014/main" id="{BFF9FFFD-F549-441C-B989-54B2CBA867C8}"/>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51" name="Textfeld 50">
            <a:extLst>
              <a:ext uri="{FF2B5EF4-FFF2-40B4-BE49-F238E27FC236}">
                <a16:creationId xmlns:a16="http://schemas.microsoft.com/office/drawing/2014/main" id="{AB573217-97A1-4CD0-A505-059AA5545FCB}"/>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52" name="Textfeld 51">
            <a:extLst>
              <a:ext uri="{FF2B5EF4-FFF2-40B4-BE49-F238E27FC236}">
                <a16:creationId xmlns:a16="http://schemas.microsoft.com/office/drawing/2014/main" id="{1A3E7665-D8E1-4C1C-826A-D627CE2B502F}"/>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53" name="Textfeld 52">
            <a:extLst>
              <a:ext uri="{FF2B5EF4-FFF2-40B4-BE49-F238E27FC236}">
                <a16:creationId xmlns:a16="http://schemas.microsoft.com/office/drawing/2014/main" id="{F9EA6F65-92E8-4BDE-9140-3678BFBA6114}"/>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54" name="Textfeld 53">
            <a:extLst>
              <a:ext uri="{FF2B5EF4-FFF2-40B4-BE49-F238E27FC236}">
                <a16:creationId xmlns:a16="http://schemas.microsoft.com/office/drawing/2014/main" id="{4DDA4194-EB65-44CE-AD09-0CEC355C3DCB}"/>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55" name="Textfeld 54">
            <a:extLst>
              <a:ext uri="{FF2B5EF4-FFF2-40B4-BE49-F238E27FC236}">
                <a16:creationId xmlns:a16="http://schemas.microsoft.com/office/drawing/2014/main" id="{04C0E801-DF09-4BEB-AE31-8FA8F8CFA5E9}"/>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56" name="Gerade Verbindung mit Pfeil 55">
            <a:extLst>
              <a:ext uri="{FF2B5EF4-FFF2-40B4-BE49-F238E27FC236}">
                <a16:creationId xmlns:a16="http://schemas.microsoft.com/office/drawing/2014/main" id="{6DD8689E-74C4-47DB-8F93-7610333F52FA}"/>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1">
            <p14:nvContentPartPr>
              <p14:cNvPr id="57" name="Freihand 56">
                <a:extLst>
                  <a:ext uri="{FF2B5EF4-FFF2-40B4-BE49-F238E27FC236}">
                    <a16:creationId xmlns:a16="http://schemas.microsoft.com/office/drawing/2014/main" id="{53E0624E-D5F5-4C0C-B76D-A15672D1D2A5}"/>
                  </a:ext>
                </a:extLst>
              </p14:cNvPr>
              <p14:cNvContentPartPr/>
              <p14:nvPr/>
            </p14:nvContentPartPr>
            <p14:xfrm>
              <a:off x="2350043" y="4125894"/>
              <a:ext cx="1721880" cy="150480"/>
            </p14:xfrm>
          </p:contentPart>
        </mc:Choice>
        <mc:Fallback xmlns="">
          <p:pic>
            <p:nvPicPr>
              <p:cNvPr id="57" name="Freihand 56">
                <a:extLst>
                  <a:ext uri="{FF2B5EF4-FFF2-40B4-BE49-F238E27FC236}">
                    <a16:creationId xmlns:a16="http://schemas.microsoft.com/office/drawing/2014/main" id="{53E0624E-D5F5-4C0C-B76D-A15672D1D2A5}"/>
                  </a:ext>
                </a:extLst>
              </p:cNvPr>
              <p:cNvPicPr/>
              <p:nvPr/>
            </p:nvPicPr>
            <p:blipFill>
              <a:blip r:embed="rId12"/>
              <a:stretch>
                <a:fillRect/>
              </a:stretch>
            </p:blipFill>
            <p:spPr>
              <a:xfrm>
                <a:off x="2341043" y="4116872"/>
                <a:ext cx="1739520" cy="168162"/>
              </a:xfrm>
              <a:prstGeom prst="rect">
                <a:avLst/>
              </a:prstGeom>
            </p:spPr>
          </p:pic>
        </mc:Fallback>
      </mc:AlternateContent>
      <p:cxnSp>
        <p:nvCxnSpPr>
          <p:cNvPr id="58" name="Gerade Verbindung 36">
            <a:extLst>
              <a:ext uri="{FF2B5EF4-FFF2-40B4-BE49-F238E27FC236}">
                <a16:creationId xmlns:a16="http://schemas.microsoft.com/office/drawing/2014/main" id="{9E78F4CA-F260-47B5-97A7-E8617AFC4393}"/>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59" name="Gerade Verbindung mit Pfeil 58">
            <a:extLst>
              <a:ext uri="{FF2B5EF4-FFF2-40B4-BE49-F238E27FC236}">
                <a16:creationId xmlns:a16="http://schemas.microsoft.com/office/drawing/2014/main" id="{BCD5294C-F9AD-4831-B0AD-50524C1F64A7}"/>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0" name="Textfeld 59">
            <a:extLst>
              <a:ext uri="{FF2B5EF4-FFF2-40B4-BE49-F238E27FC236}">
                <a16:creationId xmlns:a16="http://schemas.microsoft.com/office/drawing/2014/main" id="{0228878E-282C-4CF6-B46E-A6B1D2FD71A4}"/>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61" name="Textfeld 60">
            <a:extLst>
              <a:ext uri="{FF2B5EF4-FFF2-40B4-BE49-F238E27FC236}">
                <a16:creationId xmlns:a16="http://schemas.microsoft.com/office/drawing/2014/main" id="{1BE47639-ACB4-40C2-802F-AFE7D0DAB1F1}"/>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62" name="Textfeld 61">
            <a:extLst>
              <a:ext uri="{FF2B5EF4-FFF2-40B4-BE49-F238E27FC236}">
                <a16:creationId xmlns:a16="http://schemas.microsoft.com/office/drawing/2014/main" id="{1FCBD508-AB5F-42DD-836E-E2AF4C657FCD}"/>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63" name="Inhaltsplatzhalter 2">
            <a:extLst>
              <a:ext uri="{FF2B5EF4-FFF2-40B4-BE49-F238E27FC236}">
                <a16:creationId xmlns:a16="http://schemas.microsoft.com/office/drawing/2014/main" id="{FDD5675B-CEA2-4297-BA2E-578ABA35E912}"/>
              </a:ext>
            </a:extLst>
          </p:cNvPr>
          <p:cNvSpPr txBox="1">
            <a:spLocks/>
          </p:cNvSpPr>
          <p:nvPr/>
        </p:nvSpPr>
        <p:spPr>
          <a:xfrm>
            <a:off x="5329327" y="1455619"/>
            <a:ext cx="5669692" cy="261466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err="1"/>
              <a:t>Preinfusionsphase</a:t>
            </a:r>
            <a:r>
              <a:rPr lang="de-DE"/>
              <a:t> läuft. </a:t>
            </a:r>
          </a:p>
          <a:p>
            <a:endParaRPr lang="de-DE"/>
          </a:p>
          <a:p>
            <a:r>
              <a:rPr lang="de-DE"/>
              <a:t>Nach Abschluss: automatischer Übergang in Extraktionsphase</a:t>
            </a:r>
          </a:p>
          <a:p>
            <a:endParaRPr lang="de-DE"/>
          </a:p>
        </p:txBody>
      </p:sp>
      <p:sp>
        <p:nvSpPr>
          <p:cNvPr id="64" name="Textfeld 63">
            <a:hlinkClick r:id="rId13" action="ppaction://hlinksldjump"/>
            <a:extLst>
              <a:ext uri="{FF2B5EF4-FFF2-40B4-BE49-F238E27FC236}">
                <a16:creationId xmlns:a16="http://schemas.microsoft.com/office/drawing/2014/main" id="{AA626054-90CA-491F-8F99-72377E910F0D}"/>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Tree>
    <p:extLst>
      <p:ext uri="{BB962C8B-B14F-4D97-AF65-F5344CB8AC3E}">
        <p14:creationId xmlns:p14="http://schemas.microsoft.com/office/powerpoint/2010/main" val="39303570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D7D6FC-41F4-7947-9CD7-9F56DD967109}"/>
              </a:ext>
            </a:extLst>
          </p:cNvPr>
          <p:cNvSpPr>
            <a:spLocks noGrp="1"/>
          </p:cNvSpPr>
          <p:nvPr>
            <p:ph type="title"/>
          </p:nvPr>
        </p:nvSpPr>
        <p:spPr/>
        <p:txBody>
          <a:bodyPr>
            <a:noAutofit/>
          </a:bodyPr>
          <a:lstStyle/>
          <a:p>
            <a:r>
              <a:rPr lang="de-DE" err="1"/>
              <a:t>Preinfusionsphase</a:t>
            </a:r>
            <a:r>
              <a:rPr lang="de-DE"/>
              <a:t> Auto (Preset 5)</a:t>
            </a:r>
          </a:p>
        </p:txBody>
      </p:sp>
      <p:sp>
        <p:nvSpPr>
          <p:cNvPr id="4" name="Textfeld 3">
            <a:extLst>
              <a:ext uri="{FF2B5EF4-FFF2-40B4-BE49-F238E27FC236}">
                <a16:creationId xmlns:a16="http://schemas.microsoft.com/office/drawing/2014/main" id="{3ED79ED7-1645-C14C-889C-C12072812846}"/>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3A7E5BB5-775F-8E4D-8613-B1090657C4FB}"/>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64EF41D8-9441-4E4C-990A-6C9D58F0B74B}"/>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D4915A95-CB9A-6D40-9CE8-0B4E28442F36}"/>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3A9B1DD8-5B6E-2645-AE2E-42719E9A5A77}"/>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1628487E-6EB4-2844-AF9C-C00217998167}"/>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C186C96F-6513-1644-B7F0-025B0AAA8BDC}"/>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hlinkClick r:id="rId2" action="ppaction://hlinksldjump"/>
            <a:extLst>
              <a:ext uri="{FF2B5EF4-FFF2-40B4-BE49-F238E27FC236}">
                <a16:creationId xmlns:a16="http://schemas.microsoft.com/office/drawing/2014/main" id="{BBF907B8-7F04-3B4F-8FAE-8D5BD1E0AC2B}"/>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hlinkClick r:id="rId3" action="ppaction://hlinksldjump"/>
            <a:extLst>
              <a:ext uri="{FF2B5EF4-FFF2-40B4-BE49-F238E27FC236}">
                <a16:creationId xmlns:a16="http://schemas.microsoft.com/office/drawing/2014/main" id="{2336FF4B-8441-BE45-A959-55E466C437F0}"/>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hlinkClick r:id="rId4" action="ppaction://hlinksldjump"/>
            <a:extLst>
              <a:ext uri="{FF2B5EF4-FFF2-40B4-BE49-F238E27FC236}">
                <a16:creationId xmlns:a16="http://schemas.microsoft.com/office/drawing/2014/main" id="{D7A783BC-D1D6-9E46-8306-F96543272C41}"/>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hlinkClick r:id="rId5" action="ppaction://hlinksldjump"/>
            <a:extLst>
              <a:ext uri="{FF2B5EF4-FFF2-40B4-BE49-F238E27FC236}">
                <a16:creationId xmlns:a16="http://schemas.microsoft.com/office/drawing/2014/main" id="{408245E1-AEEF-AA42-8AAD-5701D088D1C1}"/>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hlinkClick r:id="rId6" action="ppaction://hlinksldjump"/>
            <a:extLst>
              <a:ext uri="{FF2B5EF4-FFF2-40B4-BE49-F238E27FC236}">
                <a16:creationId xmlns:a16="http://schemas.microsoft.com/office/drawing/2014/main" id="{16F016C5-05AA-6F45-B0C8-B0FD8EDD0CD5}"/>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hlinkClick r:id="rId7" action="ppaction://hlinksldjump"/>
            <a:extLst>
              <a:ext uri="{FF2B5EF4-FFF2-40B4-BE49-F238E27FC236}">
                <a16:creationId xmlns:a16="http://schemas.microsoft.com/office/drawing/2014/main" id="{C4FD849C-DF4A-A44C-815C-A9C27758F15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hlinkClick r:id="rId8" action="ppaction://hlinksldjump"/>
            <a:extLst>
              <a:ext uri="{FF2B5EF4-FFF2-40B4-BE49-F238E27FC236}">
                <a16:creationId xmlns:a16="http://schemas.microsoft.com/office/drawing/2014/main" id="{13AACB6F-6E15-6940-80CF-F8EF04AE6140}"/>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hlinkClick r:id="rId9" action="ppaction://hlinksldjump"/>
            <a:extLst>
              <a:ext uri="{FF2B5EF4-FFF2-40B4-BE49-F238E27FC236}">
                <a16:creationId xmlns:a16="http://schemas.microsoft.com/office/drawing/2014/main" id="{DD8C1625-32FB-674B-8D95-25E63BAA2D0D}"/>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hlinkClick r:id="rId10" action="ppaction://hlinksldjump"/>
            <a:extLst>
              <a:ext uri="{FF2B5EF4-FFF2-40B4-BE49-F238E27FC236}">
                <a16:creationId xmlns:a16="http://schemas.microsoft.com/office/drawing/2014/main" id="{36B66189-6A79-A84F-AA4A-DDCBFD2CC1E2}"/>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Datumsplatzhalter 19">
            <a:extLst>
              <a:ext uri="{FF2B5EF4-FFF2-40B4-BE49-F238E27FC236}">
                <a16:creationId xmlns:a16="http://schemas.microsoft.com/office/drawing/2014/main" id="{829F6AC1-7D1A-1042-9BFC-555E7003AE3E}"/>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9F759ED6-7E05-CB49-BDD1-4F97A23ADC19}"/>
              </a:ext>
            </a:extLst>
          </p:cNvPr>
          <p:cNvSpPr>
            <a:spLocks noGrp="1"/>
          </p:cNvSpPr>
          <p:nvPr>
            <p:ph type="ftr" sz="quarter" idx="11"/>
          </p:nvPr>
        </p:nvSpPr>
        <p:spPr/>
        <p:txBody>
          <a:bodyPr/>
          <a:lstStyle/>
          <a:p>
            <a:r>
              <a:rPr lang="de-DE"/>
              <a:t>Bedienkonzept Espressomaschine </a:t>
            </a:r>
          </a:p>
        </p:txBody>
      </p:sp>
      <p:sp>
        <p:nvSpPr>
          <p:cNvPr id="22" name="Textfeld 21">
            <a:extLst>
              <a:ext uri="{FF2B5EF4-FFF2-40B4-BE49-F238E27FC236}">
                <a16:creationId xmlns:a16="http://schemas.microsoft.com/office/drawing/2014/main" id="{F3E5DC28-3C40-44CB-B759-7D162C10FE18}"/>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3" name="Textfeld 22">
            <a:extLst>
              <a:ext uri="{FF2B5EF4-FFF2-40B4-BE49-F238E27FC236}">
                <a16:creationId xmlns:a16="http://schemas.microsoft.com/office/drawing/2014/main" id="{5D770496-CA3D-4707-961D-FB9FB7DA797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4" name="Textfeld 23">
            <a:extLst>
              <a:ext uri="{FF2B5EF4-FFF2-40B4-BE49-F238E27FC236}">
                <a16:creationId xmlns:a16="http://schemas.microsoft.com/office/drawing/2014/main" id="{6F79D623-5717-4A08-9B4E-B03F46757D8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5" name="Textfeld 24">
            <a:hlinkClick r:id="rId2" action="ppaction://hlinksldjump"/>
            <a:extLst>
              <a:ext uri="{FF2B5EF4-FFF2-40B4-BE49-F238E27FC236}">
                <a16:creationId xmlns:a16="http://schemas.microsoft.com/office/drawing/2014/main" id="{B1DBC10F-5C10-4DAA-8AA4-36AE819542A0}"/>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26" name="Textfeld 25">
            <a:hlinkClick r:id="rId3" action="ppaction://hlinksldjump"/>
            <a:extLst>
              <a:ext uri="{FF2B5EF4-FFF2-40B4-BE49-F238E27FC236}">
                <a16:creationId xmlns:a16="http://schemas.microsoft.com/office/drawing/2014/main" id="{F924AD95-A2B6-4A47-98C4-B2CEA2E4F0CB}"/>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27" name="Textfeld 26">
            <a:hlinkClick r:id="rId4" action="ppaction://hlinksldjump"/>
            <a:extLst>
              <a:ext uri="{FF2B5EF4-FFF2-40B4-BE49-F238E27FC236}">
                <a16:creationId xmlns:a16="http://schemas.microsoft.com/office/drawing/2014/main" id="{1D7C48C9-0D9E-45E5-8D61-6A079DCCE6B9}"/>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28" name="Textfeld 27">
            <a:hlinkClick r:id="rId5" action="ppaction://hlinksldjump"/>
            <a:extLst>
              <a:ext uri="{FF2B5EF4-FFF2-40B4-BE49-F238E27FC236}">
                <a16:creationId xmlns:a16="http://schemas.microsoft.com/office/drawing/2014/main" id="{E7519753-20D9-4880-B9A2-00647E1BD9E4}"/>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29" name="Textfeld 28">
            <a:hlinkClick r:id="rId6" action="ppaction://hlinksldjump"/>
            <a:extLst>
              <a:ext uri="{FF2B5EF4-FFF2-40B4-BE49-F238E27FC236}">
                <a16:creationId xmlns:a16="http://schemas.microsoft.com/office/drawing/2014/main" id="{427A7401-6778-4F3C-9B19-EC953A580C1F}"/>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0" name="Textfeld 29">
            <a:hlinkClick r:id="rId7" action="ppaction://hlinksldjump"/>
            <a:extLst>
              <a:ext uri="{FF2B5EF4-FFF2-40B4-BE49-F238E27FC236}">
                <a16:creationId xmlns:a16="http://schemas.microsoft.com/office/drawing/2014/main" id="{D113ED22-1959-4250-BF4D-1E2C2198BCC0}"/>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1" name="Textfeld 30">
            <a:hlinkClick r:id="rId8" action="ppaction://hlinksldjump"/>
            <a:extLst>
              <a:ext uri="{FF2B5EF4-FFF2-40B4-BE49-F238E27FC236}">
                <a16:creationId xmlns:a16="http://schemas.microsoft.com/office/drawing/2014/main" id="{2A919972-09C7-4876-BA44-E674D61BD882}"/>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2" name="Textfeld 31">
            <a:hlinkClick r:id="rId9" action="ppaction://hlinksldjump"/>
            <a:extLst>
              <a:ext uri="{FF2B5EF4-FFF2-40B4-BE49-F238E27FC236}">
                <a16:creationId xmlns:a16="http://schemas.microsoft.com/office/drawing/2014/main" id="{9DD24E0D-CEA2-47D8-BEF6-64DE660BBABC}"/>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3" name="Textfeld 32">
            <a:hlinkClick r:id="rId10" action="ppaction://hlinksldjump"/>
            <a:extLst>
              <a:ext uri="{FF2B5EF4-FFF2-40B4-BE49-F238E27FC236}">
                <a16:creationId xmlns:a16="http://schemas.microsoft.com/office/drawing/2014/main" id="{9D3660F2-344C-4D90-9CD0-58C8DD1B1CBB}"/>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34" name="Textfeld 33">
            <a:extLst>
              <a:ext uri="{FF2B5EF4-FFF2-40B4-BE49-F238E27FC236}">
                <a16:creationId xmlns:a16="http://schemas.microsoft.com/office/drawing/2014/main" id="{44BA7050-F0AE-4825-95A2-928C74D0DCEA}"/>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35" name="Textfeld 34">
            <a:extLst>
              <a:ext uri="{FF2B5EF4-FFF2-40B4-BE49-F238E27FC236}">
                <a16:creationId xmlns:a16="http://schemas.microsoft.com/office/drawing/2014/main" id="{62813A5D-145C-419C-AA58-37D3E64FB28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36" name="Textfeld 35">
            <a:extLst>
              <a:ext uri="{FF2B5EF4-FFF2-40B4-BE49-F238E27FC236}">
                <a16:creationId xmlns:a16="http://schemas.microsoft.com/office/drawing/2014/main" id="{F467B401-F8A2-4871-9182-3AA019979D0A}"/>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37" name="Textfeld 36">
            <a:hlinkClick r:id="rId2" action="ppaction://hlinksldjump"/>
            <a:extLst>
              <a:ext uri="{FF2B5EF4-FFF2-40B4-BE49-F238E27FC236}">
                <a16:creationId xmlns:a16="http://schemas.microsoft.com/office/drawing/2014/main" id="{7CD8D3FE-C9FF-4252-8B8F-14981486BCF4}"/>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38" name="Textfeld 37">
            <a:hlinkClick r:id="rId3" action="ppaction://hlinksldjump"/>
            <a:extLst>
              <a:ext uri="{FF2B5EF4-FFF2-40B4-BE49-F238E27FC236}">
                <a16:creationId xmlns:a16="http://schemas.microsoft.com/office/drawing/2014/main" id="{4F94F3C2-C2CB-40F5-85DF-9DEBD14BC405}"/>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9" name="Textfeld 38">
            <a:hlinkClick r:id="rId4" action="ppaction://hlinksldjump"/>
            <a:extLst>
              <a:ext uri="{FF2B5EF4-FFF2-40B4-BE49-F238E27FC236}">
                <a16:creationId xmlns:a16="http://schemas.microsoft.com/office/drawing/2014/main" id="{77EDE6D4-4CE7-49BF-985C-BC59A481FEAD}"/>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40" name="Textfeld 39">
            <a:hlinkClick r:id="rId5" action="ppaction://hlinksldjump"/>
            <a:extLst>
              <a:ext uri="{FF2B5EF4-FFF2-40B4-BE49-F238E27FC236}">
                <a16:creationId xmlns:a16="http://schemas.microsoft.com/office/drawing/2014/main" id="{43CAEF3C-6D05-4F29-8913-BFA842B7653E}"/>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41" name="Textfeld 40">
            <a:hlinkClick r:id="rId6" action="ppaction://hlinksldjump"/>
            <a:extLst>
              <a:ext uri="{FF2B5EF4-FFF2-40B4-BE49-F238E27FC236}">
                <a16:creationId xmlns:a16="http://schemas.microsoft.com/office/drawing/2014/main" id="{AEB05055-DF02-4DB6-9B8C-151B29A86F28}"/>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42" name="Textfeld 41">
            <a:hlinkClick r:id="rId7" action="ppaction://hlinksldjump"/>
            <a:extLst>
              <a:ext uri="{FF2B5EF4-FFF2-40B4-BE49-F238E27FC236}">
                <a16:creationId xmlns:a16="http://schemas.microsoft.com/office/drawing/2014/main" id="{ECC8ACE9-F2FA-4696-BF89-FD7E4CA55EF0}"/>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43" name="Textfeld 42">
            <a:hlinkClick r:id="rId8" action="ppaction://hlinksldjump"/>
            <a:extLst>
              <a:ext uri="{FF2B5EF4-FFF2-40B4-BE49-F238E27FC236}">
                <a16:creationId xmlns:a16="http://schemas.microsoft.com/office/drawing/2014/main" id="{570F9FA7-7F5E-4E49-B6BA-7906A73F16C3}"/>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44" name="Textfeld 43">
            <a:hlinkClick r:id="rId9" action="ppaction://hlinksldjump"/>
            <a:extLst>
              <a:ext uri="{FF2B5EF4-FFF2-40B4-BE49-F238E27FC236}">
                <a16:creationId xmlns:a16="http://schemas.microsoft.com/office/drawing/2014/main" id="{03E40E4C-7915-487E-8B79-85BE9938A570}"/>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45" name="Textfeld 44">
            <a:hlinkClick r:id="rId10" action="ppaction://hlinksldjump"/>
            <a:extLst>
              <a:ext uri="{FF2B5EF4-FFF2-40B4-BE49-F238E27FC236}">
                <a16:creationId xmlns:a16="http://schemas.microsoft.com/office/drawing/2014/main" id="{7B24DBCB-3449-49BA-AEC1-8E97E924F159}"/>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46" name="Textfeld 45">
            <a:extLst>
              <a:ext uri="{FF2B5EF4-FFF2-40B4-BE49-F238E27FC236}">
                <a16:creationId xmlns:a16="http://schemas.microsoft.com/office/drawing/2014/main" id="{69F4A282-9BC0-49D6-B21F-B6746BD8F62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47" name="Textfeld 46">
            <a:extLst>
              <a:ext uri="{FF2B5EF4-FFF2-40B4-BE49-F238E27FC236}">
                <a16:creationId xmlns:a16="http://schemas.microsoft.com/office/drawing/2014/main" id="{E0F453E9-826C-4A48-A9C2-B69B491A9A4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48" name="Textfeld 47">
            <a:extLst>
              <a:ext uri="{FF2B5EF4-FFF2-40B4-BE49-F238E27FC236}">
                <a16:creationId xmlns:a16="http://schemas.microsoft.com/office/drawing/2014/main" id="{6D328F77-D6BD-4D74-A98A-3776F12BD580}"/>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49" name="Textfeld 48">
            <a:extLst>
              <a:ext uri="{FF2B5EF4-FFF2-40B4-BE49-F238E27FC236}">
                <a16:creationId xmlns:a16="http://schemas.microsoft.com/office/drawing/2014/main" id="{B4A607C6-A889-4CAA-BA5A-84DB44DD0EE4}"/>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50" name="Textfeld 49">
            <a:extLst>
              <a:ext uri="{FF2B5EF4-FFF2-40B4-BE49-F238E27FC236}">
                <a16:creationId xmlns:a16="http://schemas.microsoft.com/office/drawing/2014/main" id="{2A65DC6F-7F3F-46F7-8A94-67B362C056C2}"/>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51" name="Textfeld 50">
            <a:extLst>
              <a:ext uri="{FF2B5EF4-FFF2-40B4-BE49-F238E27FC236}">
                <a16:creationId xmlns:a16="http://schemas.microsoft.com/office/drawing/2014/main" id="{F14A7FA0-BA12-461A-AEAE-53AC68A35D5B}"/>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52" name="Textfeld 51">
            <a:extLst>
              <a:ext uri="{FF2B5EF4-FFF2-40B4-BE49-F238E27FC236}">
                <a16:creationId xmlns:a16="http://schemas.microsoft.com/office/drawing/2014/main" id="{9859A8EA-0E07-47ED-B577-C77FA874C12C}"/>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53" name="Textfeld 52">
            <a:extLst>
              <a:ext uri="{FF2B5EF4-FFF2-40B4-BE49-F238E27FC236}">
                <a16:creationId xmlns:a16="http://schemas.microsoft.com/office/drawing/2014/main" id="{ED4AD613-7121-4243-B840-BCAFA4F20F41}"/>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54" name="Textfeld 53">
            <a:extLst>
              <a:ext uri="{FF2B5EF4-FFF2-40B4-BE49-F238E27FC236}">
                <a16:creationId xmlns:a16="http://schemas.microsoft.com/office/drawing/2014/main" id="{6D27ADB4-34C3-4B92-8E29-4144F528C698}"/>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55" name="Textfeld 54">
            <a:extLst>
              <a:ext uri="{FF2B5EF4-FFF2-40B4-BE49-F238E27FC236}">
                <a16:creationId xmlns:a16="http://schemas.microsoft.com/office/drawing/2014/main" id="{785FD08B-98E5-44CF-B47F-24154C7C2C65}"/>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56" name="Textfeld 55">
            <a:extLst>
              <a:ext uri="{FF2B5EF4-FFF2-40B4-BE49-F238E27FC236}">
                <a16:creationId xmlns:a16="http://schemas.microsoft.com/office/drawing/2014/main" id="{B6299332-885C-43D9-A02E-0D1F0D531F57}"/>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57" name="Textfeld 56">
            <a:extLst>
              <a:ext uri="{FF2B5EF4-FFF2-40B4-BE49-F238E27FC236}">
                <a16:creationId xmlns:a16="http://schemas.microsoft.com/office/drawing/2014/main" id="{CCE2207A-AEA5-43B2-8CCB-113D725C0513}"/>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58" name="Textfeld 57">
            <a:extLst>
              <a:ext uri="{FF2B5EF4-FFF2-40B4-BE49-F238E27FC236}">
                <a16:creationId xmlns:a16="http://schemas.microsoft.com/office/drawing/2014/main" id="{199E1BDD-F86B-4DF6-B2A1-0A491B89A1CC}"/>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59" name="Textfeld 58">
            <a:extLst>
              <a:ext uri="{FF2B5EF4-FFF2-40B4-BE49-F238E27FC236}">
                <a16:creationId xmlns:a16="http://schemas.microsoft.com/office/drawing/2014/main" id="{DD5A4EE0-1659-48E2-A68A-8D979E0D75AA}"/>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60" name="Gerade Verbindung mit Pfeil 59">
            <a:extLst>
              <a:ext uri="{FF2B5EF4-FFF2-40B4-BE49-F238E27FC236}">
                <a16:creationId xmlns:a16="http://schemas.microsoft.com/office/drawing/2014/main" id="{41069526-2838-432B-96B6-8CF9CC35A872}"/>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1">
            <p14:nvContentPartPr>
              <p14:cNvPr id="61" name="Freihand 60">
                <a:extLst>
                  <a:ext uri="{FF2B5EF4-FFF2-40B4-BE49-F238E27FC236}">
                    <a16:creationId xmlns:a16="http://schemas.microsoft.com/office/drawing/2014/main" id="{757F971B-0385-40DB-A040-F49C58FB1DCA}"/>
                  </a:ext>
                </a:extLst>
              </p14:cNvPr>
              <p14:cNvContentPartPr/>
              <p14:nvPr/>
            </p14:nvContentPartPr>
            <p14:xfrm>
              <a:off x="2350043" y="4125894"/>
              <a:ext cx="1721880" cy="150480"/>
            </p14:xfrm>
          </p:contentPart>
        </mc:Choice>
        <mc:Fallback xmlns="">
          <p:pic>
            <p:nvPicPr>
              <p:cNvPr id="61" name="Freihand 60">
                <a:extLst>
                  <a:ext uri="{FF2B5EF4-FFF2-40B4-BE49-F238E27FC236}">
                    <a16:creationId xmlns:a16="http://schemas.microsoft.com/office/drawing/2014/main" id="{757F971B-0385-40DB-A040-F49C58FB1DCA}"/>
                  </a:ext>
                </a:extLst>
              </p:cNvPr>
              <p:cNvPicPr/>
              <p:nvPr/>
            </p:nvPicPr>
            <p:blipFill>
              <a:blip r:embed="rId12"/>
              <a:stretch>
                <a:fillRect/>
              </a:stretch>
            </p:blipFill>
            <p:spPr>
              <a:xfrm>
                <a:off x="2341043" y="4116872"/>
                <a:ext cx="1739520" cy="168162"/>
              </a:xfrm>
              <a:prstGeom prst="rect">
                <a:avLst/>
              </a:prstGeom>
            </p:spPr>
          </p:pic>
        </mc:Fallback>
      </mc:AlternateContent>
      <p:cxnSp>
        <p:nvCxnSpPr>
          <p:cNvPr id="62" name="Gerade Verbindung 36">
            <a:extLst>
              <a:ext uri="{FF2B5EF4-FFF2-40B4-BE49-F238E27FC236}">
                <a16:creationId xmlns:a16="http://schemas.microsoft.com/office/drawing/2014/main" id="{E1068B27-6CBF-4DAF-AFDE-6414999C6B9C}"/>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63" name="Gerade Verbindung mit Pfeil 62">
            <a:extLst>
              <a:ext uri="{FF2B5EF4-FFF2-40B4-BE49-F238E27FC236}">
                <a16:creationId xmlns:a16="http://schemas.microsoft.com/office/drawing/2014/main" id="{6D153BCC-B833-4268-970E-EFD5F780F938}"/>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4" name="Textfeld 63">
            <a:extLst>
              <a:ext uri="{FF2B5EF4-FFF2-40B4-BE49-F238E27FC236}">
                <a16:creationId xmlns:a16="http://schemas.microsoft.com/office/drawing/2014/main" id="{9F51F296-CD05-4171-A3D8-BFC0DCA26C78}"/>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65" name="Textfeld 64">
            <a:extLst>
              <a:ext uri="{FF2B5EF4-FFF2-40B4-BE49-F238E27FC236}">
                <a16:creationId xmlns:a16="http://schemas.microsoft.com/office/drawing/2014/main" id="{391BFC6D-29B0-4A91-B8E6-22176A62B6FA}"/>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66" name="Textfeld 65">
            <a:extLst>
              <a:ext uri="{FF2B5EF4-FFF2-40B4-BE49-F238E27FC236}">
                <a16:creationId xmlns:a16="http://schemas.microsoft.com/office/drawing/2014/main" id="{089EA218-B9F0-4E31-8893-B098042B075F}"/>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67" name="Inhaltsplatzhalter 2">
            <a:extLst>
              <a:ext uri="{FF2B5EF4-FFF2-40B4-BE49-F238E27FC236}">
                <a16:creationId xmlns:a16="http://schemas.microsoft.com/office/drawing/2014/main" id="{FE62093C-2125-4BD8-952C-4E36D7770F28}"/>
              </a:ext>
            </a:extLst>
          </p:cNvPr>
          <p:cNvSpPr txBox="1">
            <a:spLocks/>
          </p:cNvSpPr>
          <p:nvPr/>
        </p:nvSpPr>
        <p:spPr>
          <a:xfrm>
            <a:off x="5329327" y="1455619"/>
            <a:ext cx="5669692" cy="261466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err="1"/>
              <a:t>Preinfusionsphase</a:t>
            </a:r>
            <a:r>
              <a:rPr lang="de-DE"/>
              <a:t> läuft. </a:t>
            </a:r>
          </a:p>
          <a:p>
            <a:endParaRPr lang="de-DE"/>
          </a:p>
          <a:p>
            <a:r>
              <a:rPr lang="de-DE"/>
              <a:t>Nach Abschluss: automatischer Übergang in Extraktionsphase</a:t>
            </a:r>
          </a:p>
          <a:p>
            <a:endParaRPr lang="de-DE"/>
          </a:p>
        </p:txBody>
      </p:sp>
      <p:sp>
        <p:nvSpPr>
          <p:cNvPr id="69" name="Textfeld 68">
            <a:hlinkClick r:id="rId13" action="ppaction://hlinksldjump"/>
            <a:extLst>
              <a:ext uri="{FF2B5EF4-FFF2-40B4-BE49-F238E27FC236}">
                <a16:creationId xmlns:a16="http://schemas.microsoft.com/office/drawing/2014/main" id="{1153792C-E29A-4E8F-92CB-11531B8B3A66}"/>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Tree>
    <p:extLst>
      <p:ext uri="{BB962C8B-B14F-4D97-AF65-F5344CB8AC3E}">
        <p14:creationId xmlns:p14="http://schemas.microsoft.com/office/powerpoint/2010/main" val="22605513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813E2E-A7C7-EA41-9C2E-8642DA2DDAE7}"/>
              </a:ext>
            </a:extLst>
          </p:cNvPr>
          <p:cNvSpPr>
            <a:spLocks noGrp="1"/>
          </p:cNvSpPr>
          <p:nvPr>
            <p:ph type="title"/>
          </p:nvPr>
        </p:nvSpPr>
        <p:spPr/>
        <p:txBody>
          <a:bodyPr>
            <a:noAutofit/>
          </a:bodyPr>
          <a:lstStyle/>
          <a:p>
            <a:r>
              <a:rPr lang="de-DE" err="1"/>
              <a:t>Preinfusionsphase</a:t>
            </a:r>
            <a:r>
              <a:rPr lang="de-DE"/>
              <a:t> Auto (Preset 6)</a:t>
            </a:r>
          </a:p>
        </p:txBody>
      </p:sp>
      <p:sp>
        <p:nvSpPr>
          <p:cNvPr id="4" name="Textfeld 3">
            <a:extLst>
              <a:ext uri="{FF2B5EF4-FFF2-40B4-BE49-F238E27FC236}">
                <a16:creationId xmlns:a16="http://schemas.microsoft.com/office/drawing/2014/main" id="{7BD35965-C8D1-7343-8394-65A38D923A9B}"/>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53810792-0983-5F47-829D-D312C5ED2587}"/>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D2119FA3-671D-D34F-A78A-BC4F816D315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1CC5A026-4B71-2B47-866F-FC535D41315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6647AB17-3F78-A240-B811-9308716A50D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C4899885-5B26-3545-B35B-3519ABC1BD60}"/>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903C9563-9DE0-C745-8A1C-F9091E640C53}"/>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2CF6A49D-4A0F-4B49-AFB1-ABB1536CA280}"/>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extLst>
              <a:ext uri="{FF2B5EF4-FFF2-40B4-BE49-F238E27FC236}">
                <a16:creationId xmlns:a16="http://schemas.microsoft.com/office/drawing/2014/main" id="{2FF3A0C8-A206-D242-87D2-F366053EE461}"/>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extLst>
              <a:ext uri="{FF2B5EF4-FFF2-40B4-BE49-F238E27FC236}">
                <a16:creationId xmlns:a16="http://schemas.microsoft.com/office/drawing/2014/main" id="{541A4E46-C9A4-2F4F-B83D-2DD911C6E18D}"/>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extLst>
              <a:ext uri="{FF2B5EF4-FFF2-40B4-BE49-F238E27FC236}">
                <a16:creationId xmlns:a16="http://schemas.microsoft.com/office/drawing/2014/main" id="{5FA68387-CC47-A341-AA31-D414A59A1A74}"/>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extLst>
              <a:ext uri="{FF2B5EF4-FFF2-40B4-BE49-F238E27FC236}">
                <a16:creationId xmlns:a16="http://schemas.microsoft.com/office/drawing/2014/main" id="{03067790-47CC-AD47-BE8D-AEB6BADFDCCF}"/>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extLst>
              <a:ext uri="{FF2B5EF4-FFF2-40B4-BE49-F238E27FC236}">
                <a16:creationId xmlns:a16="http://schemas.microsoft.com/office/drawing/2014/main" id="{B8FE4F6C-1950-1446-AA24-25073C916C9B}"/>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extLst>
              <a:ext uri="{FF2B5EF4-FFF2-40B4-BE49-F238E27FC236}">
                <a16:creationId xmlns:a16="http://schemas.microsoft.com/office/drawing/2014/main" id="{F3A926C3-8EAF-1B4A-84B9-3BFCCC655C61}"/>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extLst>
              <a:ext uri="{FF2B5EF4-FFF2-40B4-BE49-F238E27FC236}">
                <a16:creationId xmlns:a16="http://schemas.microsoft.com/office/drawing/2014/main" id="{1FD2444D-0157-2048-9B01-727A6E68D3CF}"/>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extLst>
              <a:ext uri="{FF2B5EF4-FFF2-40B4-BE49-F238E27FC236}">
                <a16:creationId xmlns:a16="http://schemas.microsoft.com/office/drawing/2014/main" id="{9A314380-036C-D146-AC58-E68619EB610C}"/>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Datumsplatzhalter 19">
            <a:extLst>
              <a:ext uri="{FF2B5EF4-FFF2-40B4-BE49-F238E27FC236}">
                <a16:creationId xmlns:a16="http://schemas.microsoft.com/office/drawing/2014/main" id="{4761FE71-7AF2-0941-BA08-0FA5E0CAD3BE}"/>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533BD1AC-C6FB-224C-B4E0-4906CC4F84AA}"/>
              </a:ext>
            </a:extLst>
          </p:cNvPr>
          <p:cNvSpPr>
            <a:spLocks noGrp="1"/>
          </p:cNvSpPr>
          <p:nvPr>
            <p:ph type="ftr" sz="quarter" idx="11"/>
          </p:nvPr>
        </p:nvSpPr>
        <p:spPr/>
        <p:txBody>
          <a:bodyPr/>
          <a:lstStyle/>
          <a:p>
            <a:r>
              <a:rPr lang="de-DE"/>
              <a:t>Bedienkonzept Espressomaschine </a:t>
            </a:r>
          </a:p>
        </p:txBody>
      </p:sp>
      <p:sp>
        <p:nvSpPr>
          <p:cNvPr id="22" name="Textfeld 21">
            <a:extLst>
              <a:ext uri="{FF2B5EF4-FFF2-40B4-BE49-F238E27FC236}">
                <a16:creationId xmlns:a16="http://schemas.microsoft.com/office/drawing/2014/main" id="{62FB4D4C-0A4C-4EE3-AA19-7823D70ED5F8}"/>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3" name="Textfeld 22">
            <a:extLst>
              <a:ext uri="{FF2B5EF4-FFF2-40B4-BE49-F238E27FC236}">
                <a16:creationId xmlns:a16="http://schemas.microsoft.com/office/drawing/2014/main" id="{FB61030E-6250-4F40-A0ED-6CECF03A7D4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4" name="Textfeld 23">
            <a:extLst>
              <a:ext uri="{FF2B5EF4-FFF2-40B4-BE49-F238E27FC236}">
                <a16:creationId xmlns:a16="http://schemas.microsoft.com/office/drawing/2014/main" id="{53E8F80E-D537-433D-A4F1-8FB7C394360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5" name="Textfeld 24">
            <a:hlinkClick r:id="rId2" action="ppaction://hlinksldjump"/>
            <a:extLst>
              <a:ext uri="{FF2B5EF4-FFF2-40B4-BE49-F238E27FC236}">
                <a16:creationId xmlns:a16="http://schemas.microsoft.com/office/drawing/2014/main" id="{EE579F7F-71DF-43A7-8178-B63DD6BF64EC}"/>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26" name="Textfeld 25">
            <a:hlinkClick r:id="rId3" action="ppaction://hlinksldjump"/>
            <a:extLst>
              <a:ext uri="{FF2B5EF4-FFF2-40B4-BE49-F238E27FC236}">
                <a16:creationId xmlns:a16="http://schemas.microsoft.com/office/drawing/2014/main" id="{B8F1FF06-073F-490F-9302-798EE45961A0}"/>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27" name="Textfeld 26">
            <a:hlinkClick r:id="rId4" action="ppaction://hlinksldjump"/>
            <a:extLst>
              <a:ext uri="{FF2B5EF4-FFF2-40B4-BE49-F238E27FC236}">
                <a16:creationId xmlns:a16="http://schemas.microsoft.com/office/drawing/2014/main" id="{C91E372D-0664-407D-9352-B7E48AB7510A}"/>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28" name="Textfeld 27">
            <a:hlinkClick r:id="rId5" action="ppaction://hlinksldjump"/>
            <a:extLst>
              <a:ext uri="{FF2B5EF4-FFF2-40B4-BE49-F238E27FC236}">
                <a16:creationId xmlns:a16="http://schemas.microsoft.com/office/drawing/2014/main" id="{8EFE07E3-3D15-47B3-A1A7-550057289D1F}"/>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29" name="Textfeld 28">
            <a:hlinkClick r:id="rId6" action="ppaction://hlinksldjump"/>
            <a:extLst>
              <a:ext uri="{FF2B5EF4-FFF2-40B4-BE49-F238E27FC236}">
                <a16:creationId xmlns:a16="http://schemas.microsoft.com/office/drawing/2014/main" id="{92986BDD-3A08-418E-BA8B-DF4ABBF5E1F2}"/>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0" name="Textfeld 29">
            <a:hlinkClick r:id="rId7" action="ppaction://hlinksldjump"/>
            <a:extLst>
              <a:ext uri="{FF2B5EF4-FFF2-40B4-BE49-F238E27FC236}">
                <a16:creationId xmlns:a16="http://schemas.microsoft.com/office/drawing/2014/main" id="{21894967-A090-4FA0-9ADD-074BE88290D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1" name="Textfeld 30">
            <a:hlinkClick r:id="rId8" action="ppaction://hlinksldjump"/>
            <a:extLst>
              <a:ext uri="{FF2B5EF4-FFF2-40B4-BE49-F238E27FC236}">
                <a16:creationId xmlns:a16="http://schemas.microsoft.com/office/drawing/2014/main" id="{A056CFB9-AFA7-4DCC-A6F0-3A62BCE3673C}"/>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2" name="Textfeld 31">
            <a:hlinkClick r:id="rId9" action="ppaction://hlinksldjump"/>
            <a:extLst>
              <a:ext uri="{FF2B5EF4-FFF2-40B4-BE49-F238E27FC236}">
                <a16:creationId xmlns:a16="http://schemas.microsoft.com/office/drawing/2014/main" id="{5C44C111-7A73-4C23-B336-23E8F27404BC}"/>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3" name="Textfeld 32">
            <a:hlinkClick r:id="rId10" action="ppaction://hlinksldjump"/>
            <a:extLst>
              <a:ext uri="{FF2B5EF4-FFF2-40B4-BE49-F238E27FC236}">
                <a16:creationId xmlns:a16="http://schemas.microsoft.com/office/drawing/2014/main" id="{81F09D1B-BD97-4B67-8B50-08D1C44E2F93}"/>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34" name="Textfeld 33">
            <a:extLst>
              <a:ext uri="{FF2B5EF4-FFF2-40B4-BE49-F238E27FC236}">
                <a16:creationId xmlns:a16="http://schemas.microsoft.com/office/drawing/2014/main" id="{E52CAF7D-C49E-4DEA-AAEE-4AB298462497}"/>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35" name="Textfeld 34">
            <a:extLst>
              <a:ext uri="{FF2B5EF4-FFF2-40B4-BE49-F238E27FC236}">
                <a16:creationId xmlns:a16="http://schemas.microsoft.com/office/drawing/2014/main" id="{A19FC151-EFF5-4A6D-8854-335C3EC3E848}"/>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36" name="Textfeld 35">
            <a:extLst>
              <a:ext uri="{FF2B5EF4-FFF2-40B4-BE49-F238E27FC236}">
                <a16:creationId xmlns:a16="http://schemas.microsoft.com/office/drawing/2014/main" id="{C1DBB49E-2FF7-45AA-AEDA-C01B1E1EC72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37" name="Textfeld 36">
            <a:hlinkClick r:id="rId2" action="ppaction://hlinksldjump"/>
            <a:extLst>
              <a:ext uri="{FF2B5EF4-FFF2-40B4-BE49-F238E27FC236}">
                <a16:creationId xmlns:a16="http://schemas.microsoft.com/office/drawing/2014/main" id="{A23A53B8-8C2D-4C80-9921-E12470939794}"/>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38" name="Textfeld 37">
            <a:hlinkClick r:id="rId3" action="ppaction://hlinksldjump"/>
            <a:extLst>
              <a:ext uri="{FF2B5EF4-FFF2-40B4-BE49-F238E27FC236}">
                <a16:creationId xmlns:a16="http://schemas.microsoft.com/office/drawing/2014/main" id="{72A9E161-C5FE-4F95-AE3A-96F266864D3F}"/>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9" name="Textfeld 38">
            <a:hlinkClick r:id="rId4" action="ppaction://hlinksldjump"/>
            <a:extLst>
              <a:ext uri="{FF2B5EF4-FFF2-40B4-BE49-F238E27FC236}">
                <a16:creationId xmlns:a16="http://schemas.microsoft.com/office/drawing/2014/main" id="{DE73B1E7-17EB-4402-9C7F-419BE04CF03A}"/>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40" name="Textfeld 39">
            <a:hlinkClick r:id="rId5" action="ppaction://hlinksldjump"/>
            <a:extLst>
              <a:ext uri="{FF2B5EF4-FFF2-40B4-BE49-F238E27FC236}">
                <a16:creationId xmlns:a16="http://schemas.microsoft.com/office/drawing/2014/main" id="{F82BD1B0-C329-4839-9952-C59CF8F4CDE9}"/>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41" name="Textfeld 40">
            <a:hlinkClick r:id="rId6" action="ppaction://hlinksldjump"/>
            <a:extLst>
              <a:ext uri="{FF2B5EF4-FFF2-40B4-BE49-F238E27FC236}">
                <a16:creationId xmlns:a16="http://schemas.microsoft.com/office/drawing/2014/main" id="{A84B8A40-C189-4107-800F-01B30918CEBF}"/>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42" name="Textfeld 41">
            <a:hlinkClick r:id="rId7" action="ppaction://hlinksldjump"/>
            <a:extLst>
              <a:ext uri="{FF2B5EF4-FFF2-40B4-BE49-F238E27FC236}">
                <a16:creationId xmlns:a16="http://schemas.microsoft.com/office/drawing/2014/main" id="{681100E0-0A20-4A91-9A7B-4A3F61F0BD20}"/>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43" name="Textfeld 42">
            <a:hlinkClick r:id="rId8" action="ppaction://hlinksldjump"/>
            <a:extLst>
              <a:ext uri="{FF2B5EF4-FFF2-40B4-BE49-F238E27FC236}">
                <a16:creationId xmlns:a16="http://schemas.microsoft.com/office/drawing/2014/main" id="{AB7F5DB8-D0B9-4A4A-8D6F-BC6930315224}"/>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44" name="Textfeld 43">
            <a:hlinkClick r:id="rId9" action="ppaction://hlinksldjump"/>
            <a:extLst>
              <a:ext uri="{FF2B5EF4-FFF2-40B4-BE49-F238E27FC236}">
                <a16:creationId xmlns:a16="http://schemas.microsoft.com/office/drawing/2014/main" id="{CDB62A89-8CE7-4BC0-AB7E-F6D16F8BD46F}"/>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45" name="Textfeld 44">
            <a:hlinkClick r:id="rId10" action="ppaction://hlinksldjump"/>
            <a:extLst>
              <a:ext uri="{FF2B5EF4-FFF2-40B4-BE49-F238E27FC236}">
                <a16:creationId xmlns:a16="http://schemas.microsoft.com/office/drawing/2014/main" id="{028EE1FF-9BC7-4349-9DA3-DAA212C0CBBE}"/>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46" name="Textfeld 45">
            <a:extLst>
              <a:ext uri="{FF2B5EF4-FFF2-40B4-BE49-F238E27FC236}">
                <a16:creationId xmlns:a16="http://schemas.microsoft.com/office/drawing/2014/main" id="{875470A8-39B6-406F-B64B-B4F822B5727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47" name="Textfeld 46">
            <a:extLst>
              <a:ext uri="{FF2B5EF4-FFF2-40B4-BE49-F238E27FC236}">
                <a16:creationId xmlns:a16="http://schemas.microsoft.com/office/drawing/2014/main" id="{DCEA97F7-130C-4BAA-B541-E34999094BE6}"/>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48" name="Textfeld 47">
            <a:extLst>
              <a:ext uri="{FF2B5EF4-FFF2-40B4-BE49-F238E27FC236}">
                <a16:creationId xmlns:a16="http://schemas.microsoft.com/office/drawing/2014/main" id="{2411C195-3588-4B62-A7C4-97BFA8E97D6C}"/>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49" name="Textfeld 48">
            <a:extLst>
              <a:ext uri="{FF2B5EF4-FFF2-40B4-BE49-F238E27FC236}">
                <a16:creationId xmlns:a16="http://schemas.microsoft.com/office/drawing/2014/main" id="{8D266D3C-CA37-4315-8B5C-2EC81E40B9E3}"/>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50" name="Textfeld 49">
            <a:extLst>
              <a:ext uri="{FF2B5EF4-FFF2-40B4-BE49-F238E27FC236}">
                <a16:creationId xmlns:a16="http://schemas.microsoft.com/office/drawing/2014/main" id="{47A0E09E-C00A-42C0-800F-310FAB393654}"/>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51" name="Textfeld 50">
            <a:extLst>
              <a:ext uri="{FF2B5EF4-FFF2-40B4-BE49-F238E27FC236}">
                <a16:creationId xmlns:a16="http://schemas.microsoft.com/office/drawing/2014/main" id="{6ED33749-A695-4F43-B826-8BDDCC2BD38F}"/>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52" name="Textfeld 51">
            <a:extLst>
              <a:ext uri="{FF2B5EF4-FFF2-40B4-BE49-F238E27FC236}">
                <a16:creationId xmlns:a16="http://schemas.microsoft.com/office/drawing/2014/main" id="{39C4067A-D3E6-4477-A743-F2B6279A47F8}"/>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53" name="Textfeld 52">
            <a:extLst>
              <a:ext uri="{FF2B5EF4-FFF2-40B4-BE49-F238E27FC236}">
                <a16:creationId xmlns:a16="http://schemas.microsoft.com/office/drawing/2014/main" id="{F587F21C-6654-4BF5-B977-8E3FAAA07113}"/>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54" name="Textfeld 53">
            <a:extLst>
              <a:ext uri="{FF2B5EF4-FFF2-40B4-BE49-F238E27FC236}">
                <a16:creationId xmlns:a16="http://schemas.microsoft.com/office/drawing/2014/main" id="{51F71BD5-F407-433F-8D46-04043DD3D1BF}"/>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55" name="Textfeld 54">
            <a:extLst>
              <a:ext uri="{FF2B5EF4-FFF2-40B4-BE49-F238E27FC236}">
                <a16:creationId xmlns:a16="http://schemas.microsoft.com/office/drawing/2014/main" id="{FEFCD980-D7BE-40AC-A5EE-9498A1D92D21}"/>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56" name="Textfeld 55">
            <a:extLst>
              <a:ext uri="{FF2B5EF4-FFF2-40B4-BE49-F238E27FC236}">
                <a16:creationId xmlns:a16="http://schemas.microsoft.com/office/drawing/2014/main" id="{49C3F3E3-645B-446F-890B-B98A580DB739}"/>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57" name="Textfeld 56">
            <a:extLst>
              <a:ext uri="{FF2B5EF4-FFF2-40B4-BE49-F238E27FC236}">
                <a16:creationId xmlns:a16="http://schemas.microsoft.com/office/drawing/2014/main" id="{334F5EF9-7BB7-4C35-9D64-232FC0636D12}"/>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58" name="Textfeld 57">
            <a:extLst>
              <a:ext uri="{FF2B5EF4-FFF2-40B4-BE49-F238E27FC236}">
                <a16:creationId xmlns:a16="http://schemas.microsoft.com/office/drawing/2014/main" id="{C85BD4AD-F24D-4DAA-84EB-49DA02D0C76C}"/>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59" name="Textfeld 58">
            <a:extLst>
              <a:ext uri="{FF2B5EF4-FFF2-40B4-BE49-F238E27FC236}">
                <a16:creationId xmlns:a16="http://schemas.microsoft.com/office/drawing/2014/main" id="{D1F89AD9-A7E3-470A-99C2-C831FC2F7300}"/>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60" name="Gerade Verbindung mit Pfeil 59">
            <a:extLst>
              <a:ext uri="{FF2B5EF4-FFF2-40B4-BE49-F238E27FC236}">
                <a16:creationId xmlns:a16="http://schemas.microsoft.com/office/drawing/2014/main" id="{98CBDF1C-BC9E-4FAC-877F-403061863252}"/>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1">
            <p14:nvContentPartPr>
              <p14:cNvPr id="61" name="Freihand 60">
                <a:extLst>
                  <a:ext uri="{FF2B5EF4-FFF2-40B4-BE49-F238E27FC236}">
                    <a16:creationId xmlns:a16="http://schemas.microsoft.com/office/drawing/2014/main" id="{01CC3973-B3D8-49B1-AF1F-C15FB143CBB5}"/>
                  </a:ext>
                </a:extLst>
              </p14:cNvPr>
              <p14:cNvContentPartPr/>
              <p14:nvPr/>
            </p14:nvContentPartPr>
            <p14:xfrm>
              <a:off x="2350043" y="4125894"/>
              <a:ext cx="1721880" cy="150480"/>
            </p14:xfrm>
          </p:contentPart>
        </mc:Choice>
        <mc:Fallback xmlns="">
          <p:pic>
            <p:nvPicPr>
              <p:cNvPr id="61" name="Freihand 60">
                <a:extLst>
                  <a:ext uri="{FF2B5EF4-FFF2-40B4-BE49-F238E27FC236}">
                    <a16:creationId xmlns:a16="http://schemas.microsoft.com/office/drawing/2014/main" id="{01CC3973-B3D8-49B1-AF1F-C15FB143CBB5}"/>
                  </a:ext>
                </a:extLst>
              </p:cNvPr>
              <p:cNvPicPr/>
              <p:nvPr/>
            </p:nvPicPr>
            <p:blipFill>
              <a:blip r:embed="rId12"/>
              <a:stretch>
                <a:fillRect/>
              </a:stretch>
            </p:blipFill>
            <p:spPr>
              <a:xfrm>
                <a:off x="2341043" y="4116872"/>
                <a:ext cx="1739520" cy="168162"/>
              </a:xfrm>
              <a:prstGeom prst="rect">
                <a:avLst/>
              </a:prstGeom>
            </p:spPr>
          </p:pic>
        </mc:Fallback>
      </mc:AlternateContent>
      <p:cxnSp>
        <p:nvCxnSpPr>
          <p:cNvPr id="62" name="Gerade Verbindung 36">
            <a:extLst>
              <a:ext uri="{FF2B5EF4-FFF2-40B4-BE49-F238E27FC236}">
                <a16:creationId xmlns:a16="http://schemas.microsoft.com/office/drawing/2014/main" id="{4BE0CFD3-3CD5-44C7-8EA7-3474044FE466}"/>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63" name="Gerade Verbindung mit Pfeil 62">
            <a:extLst>
              <a:ext uri="{FF2B5EF4-FFF2-40B4-BE49-F238E27FC236}">
                <a16:creationId xmlns:a16="http://schemas.microsoft.com/office/drawing/2014/main" id="{0531F62E-7E5A-4D94-9FBB-21A297A6345E}"/>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4" name="Textfeld 63">
            <a:extLst>
              <a:ext uri="{FF2B5EF4-FFF2-40B4-BE49-F238E27FC236}">
                <a16:creationId xmlns:a16="http://schemas.microsoft.com/office/drawing/2014/main" id="{70C9165B-E20A-45D5-8E01-444BA0DBB88C}"/>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65" name="Textfeld 64">
            <a:extLst>
              <a:ext uri="{FF2B5EF4-FFF2-40B4-BE49-F238E27FC236}">
                <a16:creationId xmlns:a16="http://schemas.microsoft.com/office/drawing/2014/main" id="{6BA094BC-6784-4F14-ADCE-9B37A6B1B6CE}"/>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66" name="Textfeld 65">
            <a:extLst>
              <a:ext uri="{FF2B5EF4-FFF2-40B4-BE49-F238E27FC236}">
                <a16:creationId xmlns:a16="http://schemas.microsoft.com/office/drawing/2014/main" id="{DF17CF5F-4F6C-48AF-85CE-078EA182210B}"/>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67" name="Inhaltsplatzhalter 2">
            <a:extLst>
              <a:ext uri="{FF2B5EF4-FFF2-40B4-BE49-F238E27FC236}">
                <a16:creationId xmlns:a16="http://schemas.microsoft.com/office/drawing/2014/main" id="{F58EAB2F-A0FC-4994-BE1F-F72777C57DEB}"/>
              </a:ext>
            </a:extLst>
          </p:cNvPr>
          <p:cNvSpPr txBox="1">
            <a:spLocks/>
          </p:cNvSpPr>
          <p:nvPr/>
        </p:nvSpPr>
        <p:spPr>
          <a:xfrm>
            <a:off x="5329327" y="1455619"/>
            <a:ext cx="5669692" cy="261466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err="1"/>
              <a:t>Preinfusionsphase</a:t>
            </a:r>
            <a:r>
              <a:rPr lang="de-DE"/>
              <a:t> läuft. </a:t>
            </a:r>
          </a:p>
          <a:p>
            <a:endParaRPr lang="de-DE"/>
          </a:p>
          <a:p>
            <a:r>
              <a:rPr lang="de-DE"/>
              <a:t>Nach Abschluss: automatischer Übergang in Extraktionsphase</a:t>
            </a:r>
          </a:p>
          <a:p>
            <a:endParaRPr lang="de-DE"/>
          </a:p>
        </p:txBody>
      </p:sp>
      <p:sp>
        <p:nvSpPr>
          <p:cNvPr id="68" name="Textfeld 67">
            <a:hlinkClick r:id="rId13" action="ppaction://hlinksldjump"/>
            <a:extLst>
              <a:ext uri="{FF2B5EF4-FFF2-40B4-BE49-F238E27FC236}">
                <a16:creationId xmlns:a16="http://schemas.microsoft.com/office/drawing/2014/main" id="{54935660-994E-4F61-A8C6-06B3CB03C562}"/>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Tree>
    <p:extLst>
      <p:ext uri="{BB962C8B-B14F-4D97-AF65-F5344CB8AC3E}">
        <p14:creationId xmlns:p14="http://schemas.microsoft.com/office/powerpoint/2010/main" val="3681724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12CDA5-C694-DF44-AA6B-BDF92F40285A}"/>
              </a:ext>
            </a:extLst>
          </p:cNvPr>
          <p:cNvSpPr>
            <a:spLocks noGrp="1"/>
          </p:cNvSpPr>
          <p:nvPr>
            <p:ph type="title"/>
          </p:nvPr>
        </p:nvSpPr>
        <p:spPr/>
        <p:txBody>
          <a:bodyPr>
            <a:noAutofit/>
          </a:bodyPr>
          <a:lstStyle/>
          <a:p>
            <a:r>
              <a:rPr lang="de-DE" err="1"/>
              <a:t>Preinfusionsphase</a:t>
            </a:r>
            <a:r>
              <a:rPr lang="de-DE"/>
              <a:t> Auto (Preset 7)</a:t>
            </a:r>
          </a:p>
        </p:txBody>
      </p:sp>
      <p:sp>
        <p:nvSpPr>
          <p:cNvPr id="4" name="Textfeld 3">
            <a:extLst>
              <a:ext uri="{FF2B5EF4-FFF2-40B4-BE49-F238E27FC236}">
                <a16:creationId xmlns:a16="http://schemas.microsoft.com/office/drawing/2014/main" id="{909EC1BE-C951-1444-860C-B8F989E29B1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E2E62481-4DF4-9A4F-B4B8-808C3CDFF9D8}"/>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F9E541C2-6317-AC41-BF3F-A212208C177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5651E2D-1486-3D41-B1F2-0CC6C8280EE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C28D8A0D-C965-004E-B5D7-C008D572F327}"/>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90E24005-960A-CF4B-A4C4-14189D7B9546}"/>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6C34D376-2F3C-9448-8B00-B88E15DBCFB1}"/>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ED0A3074-985F-B444-9F39-9CF32EF5587B}"/>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extLst>
              <a:ext uri="{FF2B5EF4-FFF2-40B4-BE49-F238E27FC236}">
                <a16:creationId xmlns:a16="http://schemas.microsoft.com/office/drawing/2014/main" id="{DA7C5D1D-352C-9645-9718-E5CA0C004A06}"/>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extLst>
              <a:ext uri="{FF2B5EF4-FFF2-40B4-BE49-F238E27FC236}">
                <a16:creationId xmlns:a16="http://schemas.microsoft.com/office/drawing/2014/main" id="{998CDC7B-F943-6741-950B-7C030B81E7E6}"/>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extLst>
              <a:ext uri="{FF2B5EF4-FFF2-40B4-BE49-F238E27FC236}">
                <a16:creationId xmlns:a16="http://schemas.microsoft.com/office/drawing/2014/main" id="{B7FB0099-FE2C-7646-93D2-E45D8D6DF06B}"/>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extLst>
              <a:ext uri="{FF2B5EF4-FFF2-40B4-BE49-F238E27FC236}">
                <a16:creationId xmlns:a16="http://schemas.microsoft.com/office/drawing/2014/main" id="{34163D0E-9476-8345-B5A5-25B2BC8F0452}"/>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extLst>
              <a:ext uri="{FF2B5EF4-FFF2-40B4-BE49-F238E27FC236}">
                <a16:creationId xmlns:a16="http://schemas.microsoft.com/office/drawing/2014/main" id="{2220E689-23FB-D84A-AD47-5870C68C221C}"/>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extLst>
              <a:ext uri="{FF2B5EF4-FFF2-40B4-BE49-F238E27FC236}">
                <a16:creationId xmlns:a16="http://schemas.microsoft.com/office/drawing/2014/main" id="{DC5DD327-6813-024A-9315-E95DB15B3C06}"/>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extLst>
              <a:ext uri="{FF2B5EF4-FFF2-40B4-BE49-F238E27FC236}">
                <a16:creationId xmlns:a16="http://schemas.microsoft.com/office/drawing/2014/main" id="{7EEDF1E9-223C-B84E-AAFB-33F5DE415CA3}"/>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extLst>
              <a:ext uri="{FF2B5EF4-FFF2-40B4-BE49-F238E27FC236}">
                <a16:creationId xmlns:a16="http://schemas.microsoft.com/office/drawing/2014/main" id="{9AD03181-7B45-BC47-A0BD-40E0E14CD64B}"/>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Datumsplatzhalter 19">
            <a:extLst>
              <a:ext uri="{FF2B5EF4-FFF2-40B4-BE49-F238E27FC236}">
                <a16:creationId xmlns:a16="http://schemas.microsoft.com/office/drawing/2014/main" id="{70710F6D-81BB-CA4C-A25D-0CD52F89146C}"/>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B52B9DDE-608D-A640-BA85-1AD08CC3C21A}"/>
              </a:ext>
            </a:extLst>
          </p:cNvPr>
          <p:cNvSpPr>
            <a:spLocks noGrp="1"/>
          </p:cNvSpPr>
          <p:nvPr>
            <p:ph type="ftr" sz="quarter" idx="11"/>
          </p:nvPr>
        </p:nvSpPr>
        <p:spPr/>
        <p:txBody>
          <a:bodyPr/>
          <a:lstStyle/>
          <a:p>
            <a:r>
              <a:rPr lang="de-DE"/>
              <a:t>Bedienkonzept Espressomaschine </a:t>
            </a:r>
          </a:p>
        </p:txBody>
      </p:sp>
      <p:sp>
        <p:nvSpPr>
          <p:cNvPr id="22" name="Textfeld 21">
            <a:hlinkClick r:id="rId2" action="ppaction://hlinksldjump"/>
            <a:extLst>
              <a:ext uri="{FF2B5EF4-FFF2-40B4-BE49-F238E27FC236}">
                <a16:creationId xmlns:a16="http://schemas.microsoft.com/office/drawing/2014/main" id="{C7856EB7-EC89-4A63-BD52-D19872474DFC}"/>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
        <p:nvSpPr>
          <p:cNvPr id="23" name="Textfeld 22">
            <a:extLst>
              <a:ext uri="{FF2B5EF4-FFF2-40B4-BE49-F238E27FC236}">
                <a16:creationId xmlns:a16="http://schemas.microsoft.com/office/drawing/2014/main" id="{EEE5C838-5BEB-4D60-B334-59270A55C940}"/>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24" name="Textfeld 23">
            <a:extLst>
              <a:ext uri="{FF2B5EF4-FFF2-40B4-BE49-F238E27FC236}">
                <a16:creationId xmlns:a16="http://schemas.microsoft.com/office/drawing/2014/main" id="{318F165D-3075-46D5-9C99-55C15E23D89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E4463CEA-BEEB-4C7E-9E9E-41A3AD2B540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6" name="Textfeld 25">
            <a:extLst>
              <a:ext uri="{FF2B5EF4-FFF2-40B4-BE49-F238E27FC236}">
                <a16:creationId xmlns:a16="http://schemas.microsoft.com/office/drawing/2014/main" id="{D2E8D8DF-A8FB-46E9-A252-DF2F6E84756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7" name="Textfeld 26">
            <a:extLst>
              <a:ext uri="{FF2B5EF4-FFF2-40B4-BE49-F238E27FC236}">
                <a16:creationId xmlns:a16="http://schemas.microsoft.com/office/drawing/2014/main" id="{B046EBC3-3C57-42BC-A61C-E6EC41054F33}"/>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28" name="Textfeld 27">
            <a:extLst>
              <a:ext uri="{FF2B5EF4-FFF2-40B4-BE49-F238E27FC236}">
                <a16:creationId xmlns:a16="http://schemas.microsoft.com/office/drawing/2014/main" id="{98A87619-D5E6-4B22-9753-8FCF2FB03A0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9" name="Textfeld 28">
            <a:extLst>
              <a:ext uri="{FF2B5EF4-FFF2-40B4-BE49-F238E27FC236}">
                <a16:creationId xmlns:a16="http://schemas.microsoft.com/office/drawing/2014/main" id="{08D05B82-904A-438B-9737-C404B9EEA360}"/>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30" name="Textfeld 29">
            <a:extLst>
              <a:ext uri="{FF2B5EF4-FFF2-40B4-BE49-F238E27FC236}">
                <a16:creationId xmlns:a16="http://schemas.microsoft.com/office/drawing/2014/main" id="{EFE82D7A-CE69-4B83-94CF-02168B201C80}"/>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1" name="Textfeld 30">
            <a:extLst>
              <a:ext uri="{FF2B5EF4-FFF2-40B4-BE49-F238E27FC236}">
                <a16:creationId xmlns:a16="http://schemas.microsoft.com/office/drawing/2014/main" id="{8FBF62EB-FAB0-4A0C-B992-6AD7AF1501F1}"/>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32" name="Textfeld 31">
            <a:extLst>
              <a:ext uri="{FF2B5EF4-FFF2-40B4-BE49-F238E27FC236}">
                <a16:creationId xmlns:a16="http://schemas.microsoft.com/office/drawing/2014/main" id="{1E8D9FC3-9A77-4B1D-B3DE-A54E4B74EA1A}"/>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33" name="Textfeld 32">
            <a:extLst>
              <a:ext uri="{FF2B5EF4-FFF2-40B4-BE49-F238E27FC236}">
                <a16:creationId xmlns:a16="http://schemas.microsoft.com/office/drawing/2014/main" id="{13F9D619-CDDD-4861-8668-0B8C131F0FA2}"/>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4" name="Textfeld 33">
            <a:extLst>
              <a:ext uri="{FF2B5EF4-FFF2-40B4-BE49-F238E27FC236}">
                <a16:creationId xmlns:a16="http://schemas.microsoft.com/office/drawing/2014/main" id="{079396E3-6FC5-4308-B40A-E5864585022C}"/>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5" name="Textfeld 34">
            <a:extLst>
              <a:ext uri="{FF2B5EF4-FFF2-40B4-BE49-F238E27FC236}">
                <a16:creationId xmlns:a16="http://schemas.microsoft.com/office/drawing/2014/main" id="{62043E43-E794-4B7E-B2EF-BA86397B39D4}"/>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6" name="Textfeld 35">
            <a:extLst>
              <a:ext uri="{FF2B5EF4-FFF2-40B4-BE49-F238E27FC236}">
                <a16:creationId xmlns:a16="http://schemas.microsoft.com/office/drawing/2014/main" id="{2DD3CE3A-54FC-4EC2-93EC-80E0BBE41E30}"/>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7" name="Textfeld 36">
            <a:extLst>
              <a:ext uri="{FF2B5EF4-FFF2-40B4-BE49-F238E27FC236}">
                <a16:creationId xmlns:a16="http://schemas.microsoft.com/office/drawing/2014/main" id="{96481B06-CBF5-4B3F-BD1B-7486AB6393F0}"/>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38" name="Textfeld 37">
            <a:extLst>
              <a:ext uri="{FF2B5EF4-FFF2-40B4-BE49-F238E27FC236}">
                <a16:creationId xmlns:a16="http://schemas.microsoft.com/office/drawing/2014/main" id="{D50D42EB-02C5-441C-98CA-8178301737CB}"/>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39" name="Textfeld 38">
            <a:extLst>
              <a:ext uri="{FF2B5EF4-FFF2-40B4-BE49-F238E27FC236}">
                <a16:creationId xmlns:a16="http://schemas.microsoft.com/office/drawing/2014/main" id="{BD091FDC-5B67-4955-9D35-E396DE5719F1}"/>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40" name="Textfeld 39">
            <a:extLst>
              <a:ext uri="{FF2B5EF4-FFF2-40B4-BE49-F238E27FC236}">
                <a16:creationId xmlns:a16="http://schemas.microsoft.com/office/drawing/2014/main" id="{07369537-0FAB-47FF-B2DD-37453CD6EE9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41" name="Textfeld 40">
            <a:hlinkClick r:id="rId3" action="ppaction://hlinksldjump"/>
            <a:extLst>
              <a:ext uri="{FF2B5EF4-FFF2-40B4-BE49-F238E27FC236}">
                <a16:creationId xmlns:a16="http://schemas.microsoft.com/office/drawing/2014/main" id="{4F366C29-5193-46DC-932F-6F33C76996CC}"/>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42" name="Textfeld 41">
            <a:hlinkClick r:id="rId4" action="ppaction://hlinksldjump"/>
            <a:extLst>
              <a:ext uri="{FF2B5EF4-FFF2-40B4-BE49-F238E27FC236}">
                <a16:creationId xmlns:a16="http://schemas.microsoft.com/office/drawing/2014/main" id="{027BD451-AFD7-4AC5-B1F2-BFC346CDF766}"/>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43" name="Textfeld 42">
            <a:hlinkClick r:id="rId5" action="ppaction://hlinksldjump"/>
            <a:extLst>
              <a:ext uri="{FF2B5EF4-FFF2-40B4-BE49-F238E27FC236}">
                <a16:creationId xmlns:a16="http://schemas.microsoft.com/office/drawing/2014/main" id="{4EE3C4C6-DF94-4AB1-94BC-067021308C1E}"/>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44" name="Textfeld 43">
            <a:hlinkClick r:id="rId6" action="ppaction://hlinksldjump"/>
            <a:extLst>
              <a:ext uri="{FF2B5EF4-FFF2-40B4-BE49-F238E27FC236}">
                <a16:creationId xmlns:a16="http://schemas.microsoft.com/office/drawing/2014/main" id="{480E626A-6531-4538-AF89-73EDE90CFC6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45" name="Textfeld 44">
            <a:hlinkClick r:id="rId7" action="ppaction://hlinksldjump"/>
            <a:extLst>
              <a:ext uri="{FF2B5EF4-FFF2-40B4-BE49-F238E27FC236}">
                <a16:creationId xmlns:a16="http://schemas.microsoft.com/office/drawing/2014/main" id="{F5A10654-AD14-41C0-A48C-726CAE7F58AB}"/>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46" name="Textfeld 45">
            <a:hlinkClick r:id="rId8" action="ppaction://hlinksldjump"/>
            <a:extLst>
              <a:ext uri="{FF2B5EF4-FFF2-40B4-BE49-F238E27FC236}">
                <a16:creationId xmlns:a16="http://schemas.microsoft.com/office/drawing/2014/main" id="{75584F27-F6F3-43B2-B559-D37BCCED219E}"/>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47" name="Textfeld 46">
            <a:hlinkClick r:id="rId9" action="ppaction://hlinksldjump"/>
            <a:extLst>
              <a:ext uri="{FF2B5EF4-FFF2-40B4-BE49-F238E27FC236}">
                <a16:creationId xmlns:a16="http://schemas.microsoft.com/office/drawing/2014/main" id="{36A8973F-8298-466E-80B6-9F7C2DCF02CB}"/>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48" name="Textfeld 47">
            <a:hlinkClick r:id="rId10" action="ppaction://hlinksldjump"/>
            <a:extLst>
              <a:ext uri="{FF2B5EF4-FFF2-40B4-BE49-F238E27FC236}">
                <a16:creationId xmlns:a16="http://schemas.microsoft.com/office/drawing/2014/main" id="{5F01C5D5-946A-4181-8D59-CAFD1FAEC4CB}"/>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49" name="Textfeld 48">
            <a:hlinkClick r:id="rId11" action="ppaction://hlinksldjump"/>
            <a:extLst>
              <a:ext uri="{FF2B5EF4-FFF2-40B4-BE49-F238E27FC236}">
                <a16:creationId xmlns:a16="http://schemas.microsoft.com/office/drawing/2014/main" id="{6E238695-8E8C-4CEC-AA0B-51F6F5031CC6}"/>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50" name="Textfeld 49">
            <a:extLst>
              <a:ext uri="{FF2B5EF4-FFF2-40B4-BE49-F238E27FC236}">
                <a16:creationId xmlns:a16="http://schemas.microsoft.com/office/drawing/2014/main" id="{7634AADF-159C-4E4E-880F-89E9B8A2315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51" name="Textfeld 50">
            <a:extLst>
              <a:ext uri="{FF2B5EF4-FFF2-40B4-BE49-F238E27FC236}">
                <a16:creationId xmlns:a16="http://schemas.microsoft.com/office/drawing/2014/main" id="{6B402F52-6D17-43CD-B08C-5400E87D1845}"/>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52" name="Textfeld 51">
            <a:extLst>
              <a:ext uri="{FF2B5EF4-FFF2-40B4-BE49-F238E27FC236}">
                <a16:creationId xmlns:a16="http://schemas.microsoft.com/office/drawing/2014/main" id="{8B1966C8-CB10-4487-91D2-CDFFEF22761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53" name="Textfeld 52">
            <a:hlinkClick r:id="rId3" action="ppaction://hlinksldjump"/>
            <a:extLst>
              <a:ext uri="{FF2B5EF4-FFF2-40B4-BE49-F238E27FC236}">
                <a16:creationId xmlns:a16="http://schemas.microsoft.com/office/drawing/2014/main" id="{E5C28788-EE20-4248-8C4E-F3EA6511D993}"/>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54" name="Textfeld 53">
            <a:hlinkClick r:id="rId4" action="ppaction://hlinksldjump"/>
            <a:extLst>
              <a:ext uri="{FF2B5EF4-FFF2-40B4-BE49-F238E27FC236}">
                <a16:creationId xmlns:a16="http://schemas.microsoft.com/office/drawing/2014/main" id="{D4D1CC52-EEEA-4E8E-B4E4-1EAE263564A1}"/>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55" name="Textfeld 54">
            <a:hlinkClick r:id="rId5" action="ppaction://hlinksldjump"/>
            <a:extLst>
              <a:ext uri="{FF2B5EF4-FFF2-40B4-BE49-F238E27FC236}">
                <a16:creationId xmlns:a16="http://schemas.microsoft.com/office/drawing/2014/main" id="{4AB5AAA5-67AC-4CC9-9AD9-68C7F2DD0B16}"/>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56" name="Textfeld 55">
            <a:hlinkClick r:id="rId6" action="ppaction://hlinksldjump"/>
            <a:extLst>
              <a:ext uri="{FF2B5EF4-FFF2-40B4-BE49-F238E27FC236}">
                <a16:creationId xmlns:a16="http://schemas.microsoft.com/office/drawing/2014/main" id="{CF0DF5BF-BD00-4D0C-A357-8C30EB89CCFC}"/>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57" name="Textfeld 56">
            <a:hlinkClick r:id="rId7" action="ppaction://hlinksldjump"/>
            <a:extLst>
              <a:ext uri="{FF2B5EF4-FFF2-40B4-BE49-F238E27FC236}">
                <a16:creationId xmlns:a16="http://schemas.microsoft.com/office/drawing/2014/main" id="{0CFCAE73-4A07-4AFD-A027-FBD599B92C3C}"/>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58" name="Textfeld 57">
            <a:hlinkClick r:id="rId8" action="ppaction://hlinksldjump"/>
            <a:extLst>
              <a:ext uri="{FF2B5EF4-FFF2-40B4-BE49-F238E27FC236}">
                <a16:creationId xmlns:a16="http://schemas.microsoft.com/office/drawing/2014/main" id="{798477A2-FF37-42EF-8C7C-5C839077A06F}"/>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59" name="Textfeld 58">
            <a:hlinkClick r:id="rId9" action="ppaction://hlinksldjump"/>
            <a:extLst>
              <a:ext uri="{FF2B5EF4-FFF2-40B4-BE49-F238E27FC236}">
                <a16:creationId xmlns:a16="http://schemas.microsoft.com/office/drawing/2014/main" id="{1C20177B-066C-4C15-A522-027069B50B7A}"/>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60" name="Textfeld 59">
            <a:hlinkClick r:id="rId10" action="ppaction://hlinksldjump"/>
            <a:extLst>
              <a:ext uri="{FF2B5EF4-FFF2-40B4-BE49-F238E27FC236}">
                <a16:creationId xmlns:a16="http://schemas.microsoft.com/office/drawing/2014/main" id="{57D9D932-422E-4AA9-B0F6-8E149623CB49}"/>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61" name="Textfeld 60">
            <a:hlinkClick r:id="rId11" action="ppaction://hlinksldjump"/>
            <a:extLst>
              <a:ext uri="{FF2B5EF4-FFF2-40B4-BE49-F238E27FC236}">
                <a16:creationId xmlns:a16="http://schemas.microsoft.com/office/drawing/2014/main" id="{89519D76-1EA4-4031-97B3-442BA28FFB76}"/>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62" name="Textfeld 61">
            <a:extLst>
              <a:ext uri="{FF2B5EF4-FFF2-40B4-BE49-F238E27FC236}">
                <a16:creationId xmlns:a16="http://schemas.microsoft.com/office/drawing/2014/main" id="{4A764488-BE94-44F4-94A8-0935C139590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63" name="Textfeld 62">
            <a:extLst>
              <a:ext uri="{FF2B5EF4-FFF2-40B4-BE49-F238E27FC236}">
                <a16:creationId xmlns:a16="http://schemas.microsoft.com/office/drawing/2014/main" id="{DAB43429-4985-429B-A813-C7A875903C79}"/>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64" name="Textfeld 63">
            <a:extLst>
              <a:ext uri="{FF2B5EF4-FFF2-40B4-BE49-F238E27FC236}">
                <a16:creationId xmlns:a16="http://schemas.microsoft.com/office/drawing/2014/main" id="{61F7366C-327B-4C43-A301-174A32C95267}"/>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65" name="Textfeld 64">
            <a:extLst>
              <a:ext uri="{FF2B5EF4-FFF2-40B4-BE49-F238E27FC236}">
                <a16:creationId xmlns:a16="http://schemas.microsoft.com/office/drawing/2014/main" id="{C5011B75-E316-45A8-95E7-9638A89EB445}"/>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66" name="Textfeld 65">
            <a:extLst>
              <a:ext uri="{FF2B5EF4-FFF2-40B4-BE49-F238E27FC236}">
                <a16:creationId xmlns:a16="http://schemas.microsoft.com/office/drawing/2014/main" id="{01CCE85C-7101-40DD-BC28-6F3791983D23}"/>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67" name="Textfeld 66">
            <a:extLst>
              <a:ext uri="{FF2B5EF4-FFF2-40B4-BE49-F238E27FC236}">
                <a16:creationId xmlns:a16="http://schemas.microsoft.com/office/drawing/2014/main" id="{9CAB31E6-38B8-4FA3-8485-87316725F141}"/>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68" name="Textfeld 67">
            <a:extLst>
              <a:ext uri="{FF2B5EF4-FFF2-40B4-BE49-F238E27FC236}">
                <a16:creationId xmlns:a16="http://schemas.microsoft.com/office/drawing/2014/main" id="{8D82D593-6651-4D02-96BC-BCE5D21ED820}"/>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69" name="Textfeld 68">
            <a:extLst>
              <a:ext uri="{FF2B5EF4-FFF2-40B4-BE49-F238E27FC236}">
                <a16:creationId xmlns:a16="http://schemas.microsoft.com/office/drawing/2014/main" id="{D839B6F7-C5CC-47D5-B208-A8E45E05CD2A}"/>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70" name="Textfeld 69">
            <a:extLst>
              <a:ext uri="{FF2B5EF4-FFF2-40B4-BE49-F238E27FC236}">
                <a16:creationId xmlns:a16="http://schemas.microsoft.com/office/drawing/2014/main" id="{A1948D5A-7CD5-4B1A-BF02-DEA4CF42BEBB}"/>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71" name="Textfeld 70">
            <a:extLst>
              <a:ext uri="{FF2B5EF4-FFF2-40B4-BE49-F238E27FC236}">
                <a16:creationId xmlns:a16="http://schemas.microsoft.com/office/drawing/2014/main" id="{435F0117-4A7A-4FBB-B0DF-FABDE60C68D8}"/>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72" name="Textfeld 71">
            <a:extLst>
              <a:ext uri="{FF2B5EF4-FFF2-40B4-BE49-F238E27FC236}">
                <a16:creationId xmlns:a16="http://schemas.microsoft.com/office/drawing/2014/main" id="{957574A4-7F04-413A-A4A6-DBA3C69ADE48}"/>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73" name="Textfeld 72">
            <a:extLst>
              <a:ext uri="{FF2B5EF4-FFF2-40B4-BE49-F238E27FC236}">
                <a16:creationId xmlns:a16="http://schemas.microsoft.com/office/drawing/2014/main" id="{EBB73DEF-36D5-490F-95F1-90B6715FF978}"/>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74" name="Textfeld 73">
            <a:extLst>
              <a:ext uri="{FF2B5EF4-FFF2-40B4-BE49-F238E27FC236}">
                <a16:creationId xmlns:a16="http://schemas.microsoft.com/office/drawing/2014/main" id="{15F67888-108E-437E-8D39-DF9C4C29D8F7}"/>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75" name="Textfeld 74">
            <a:extLst>
              <a:ext uri="{FF2B5EF4-FFF2-40B4-BE49-F238E27FC236}">
                <a16:creationId xmlns:a16="http://schemas.microsoft.com/office/drawing/2014/main" id="{2A98365D-1452-48F8-9649-43D2A8AF0B42}"/>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76" name="Gerade Verbindung mit Pfeil 75">
            <a:extLst>
              <a:ext uri="{FF2B5EF4-FFF2-40B4-BE49-F238E27FC236}">
                <a16:creationId xmlns:a16="http://schemas.microsoft.com/office/drawing/2014/main" id="{0CA7565C-CE01-405F-9D5B-41E189C9FFAC}"/>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2">
            <p14:nvContentPartPr>
              <p14:cNvPr id="77" name="Freihand 76">
                <a:extLst>
                  <a:ext uri="{FF2B5EF4-FFF2-40B4-BE49-F238E27FC236}">
                    <a16:creationId xmlns:a16="http://schemas.microsoft.com/office/drawing/2014/main" id="{C6A5CD6E-DBF6-40F1-8F85-7D185E98B894}"/>
                  </a:ext>
                </a:extLst>
              </p14:cNvPr>
              <p14:cNvContentPartPr/>
              <p14:nvPr/>
            </p14:nvContentPartPr>
            <p14:xfrm>
              <a:off x="2350043" y="4125894"/>
              <a:ext cx="1721880" cy="150480"/>
            </p14:xfrm>
          </p:contentPart>
        </mc:Choice>
        <mc:Fallback xmlns="">
          <p:pic>
            <p:nvPicPr>
              <p:cNvPr id="77" name="Freihand 76">
                <a:extLst>
                  <a:ext uri="{FF2B5EF4-FFF2-40B4-BE49-F238E27FC236}">
                    <a16:creationId xmlns:a16="http://schemas.microsoft.com/office/drawing/2014/main" id="{C6A5CD6E-DBF6-40F1-8F85-7D185E98B894}"/>
                  </a:ext>
                </a:extLst>
              </p:cNvPr>
              <p:cNvPicPr/>
              <p:nvPr/>
            </p:nvPicPr>
            <p:blipFill>
              <a:blip r:embed="rId13"/>
              <a:stretch>
                <a:fillRect/>
              </a:stretch>
            </p:blipFill>
            <p:spPr>
              <a:xfrm>
                <a:off x="2341043" y="4116872"/>
                <a:ext cx="1739520" cy="168162"/>
              </a:xfrm>
              <a:prstGeom prst="rect">
                <a:avLst/>
              </a:prstGeom>
            </p:spPr>
          </p:pic>
        </mc:Fallback>
      </mc:AlternateContent>
      <p:cxnSp>
        <p:nvCxnSpPr>
          <p:cNvPr id="78" name="Gerade Verbindung 36">
            <a:extLst>
              <a:ext uri="{FF2B5EF4-FFF2-40B4-BE49-F238E27FC236}">
                <a16:creationId xmlns:a16="http://schemas.microsoft.com/office/drawing/2014/main" id="{0B0C5BC6-259D-4E36-8A67-B95724E3E056}"/>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79" name="Gerade Verbindung mit Pfeil 78">
            <a:extLst>
              <a:ext uri="{FF2B5EF4-FFF2-40B4-BE49-F238E27FC236}">
                <a16:creationId xmlns:a16="http://schemas.microsoft.com/office/drawing/2014/main" id="{EAE96C05-1FD9-40C2-A1AA-163083979755}"/>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0" name="Textfeld 79">
            <a:extLst>
              <a:ext uri="{FF2B5EF4-FFF2-40B4-BE49-F238E27FC236}">
                <a16:creationId xmlns:a16="http://schemas.microsoft.com/office/drawing/2014/main" id="{AC07E22D-2C48-41A8-A75B-2BF196D607A9}"/>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81" name="Textfeld 80">
            <a:extLst>
              <a:ext uri="{FF2B5EF4-FFF2-40B4-BE49-F238E27FC236}">
                <a16:creationId xmlns:a16="http://schemas.microsoft.com/office/drawing/2014/main" id="{F5BEEA0C-F47E-4B37-AC80-58B8FD891B4A}"/>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82" name="Textfeld 81">
            <a:extLst>
              <a:ext uri="{FF2B5EF4-FFF2-40B4-BE49-F238E27FC236}">
                <a16:creationId xmlns:a16="http://schemas.microsoft.com/office/drawing/2014/main" id="{78154423-9B67-4700-A37E-F9F4D035D523}"/>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83" name="Inhaltsplatzhalter 2">
            <a:extLst>
              <a:ext uri="{FF2B5EF4-FFF2-40B4-BE49-F238E27FC236}">
                <a16:creationId xmlns:a16="http://schemas.microsoft.com/office/drawing/2014/main" id="{C927BF34-DB17-49E8-B50A-7F1A8D9E108D}"/>
              </a:ext>
            </a:extLst>
          </p:cNvPr>
          <p:cNvSpPr txBox="1">
            <a:spLocks/>
          </p:cNvSpPr>
          <p:nvPr/>
        </p:nvSpPr>
        <p:spPr>
          <a:xfrm>
            <a:off x="5329327" y="1455619"/>
            <a:ext cx="5669692" cy="261466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err="1"/>
              <a:t>Preinfusionsphase</a:t>
            </a:r>
            <a:r>
              <a:rPr lang="de-DE"/>
              <a:t> läuft. </a:t>
            </a:r>
          </a:p>
          <a:p>
            <a:endParaRPr lang="de-DE"/>
          </a:p>
          <a:p>
            <a:r>
              <a:rPr lang="de-DE"/>
              <a:t>Nach Abschluss: automatischer Übergang in Extraktionsphase</a:t>
            </a:r>
          </a:p>
          <a:p>
            <a:endParaRPr lang="de-DE"/>
          </a:p>
        </p:txBody>
      </p:sp>
    </p:spTree>
    <p:extLst>
      <p:ext uri="{BB962C8B-B14F-4D97-AF65-F5344CB8AC3E}">
        <p14:creationId xmlns:p14="http://schemas.microsoft.com/office/powerpoint/2010/main" val="32996128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D40D46-7552-9646-9044-B6FBF6DDD9A2}"/>
              </a:ext>
            </a:extLst>
          </p:cNvPr>
          <p:cNvSpPr>
            <a:spLocks noGrp="1"/>
          </p:cNvSpPr>
          <p:nvPr>
            <p:ph type="title"/>
          </p:nvPr>
        </p:nvSpPr>
        <p:spPr/>
        <p:txBody>
          <a:bodyPr>
            <a:noAutofit/>
          </a:bodyPr>
          <a:lstStyle/>
          <a:p>
            <a:r>
              <a:rPr lang="de-DE" err="1"/>
              <a:t>Preinfusionsphase</a:t>
            </a:r>
            <a:r>
              <a:rPr lang="de-DE"/>
              <a:t> Auto (Preset 8)</a:t>
            </a:r>
          </a:p>
        </p:txBody>
      </p:sp>
      <p:sp>
        <p:nvSpPr>
          <p:cNvPr id="4" name="Textfeld 3">
            <a:extLst>
              <a:ext uri="{FF2B5EF4-FFF2-40B4-BE49-F238E27FC236}">
                <a16:creationId xmlns:a16="http://schemas.microsoft.com/office/drawing/2014/main" id="{B2D6A644-649E-5642-A68F-6C02AEC925D3}"/>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C3540DCE-4A12-9144-8B22-BF71B7D8FA4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92183493-B9C3-384A-A06A-AA22669EC5B4}"/>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B9F26460-8777-2946-8E9F-D039729078B5}"/>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9202EFA2-2CA5-214F-990F-C46968B9920C}"/>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4A25FD05-952A-3F4D-AEB0-DC74CA78E02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9753237-AE16-9643-8212-3869006090D3}"/>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299B3F5E-EB4D-494C-9431-1158C6D968BE}"/>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extLst>
              <a:ext uri="{FF2B5EF4-FFF2-40B4-BE49-F238E27FC236}">
                <a16:creationId xmlns:a16="http://schemas.microsoft.com/office/drawing/2014/main" id="{5463B7C5-8AA3-0D40-AF17-EB89CA36B26D}"/>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extLst>
              <a:ext uri="{FF2B5EF4-FFF2-40B4-BE49-F238E27FC236}">
                <a16:creationId xmlns:a16="http://schemas.microsoft.com/office/drawing/2014/main" id="{D5F7FF8F-2785-C447-98D9-65B0129C89AE}"/>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extLst>
              <a:ext uri="{FF2B5EF4-FFF2-40B4-BE49-F238E27FC236}">
                <a16:creationId xmlns:a16="http://schemas.microsoft.com/office/drawing/2014/main" id="{024AD0BD-B166-194D-B6AA-48FEA39F4B6A}"/>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extLst>
              <a:ext uri="{FF2B5EF4-FFF2-40B4-BE49-F238E27FC236}">
                <a16:creationId xmlns:a16="http://schemas.microsoft.com/office/drawing/2014/main" id="{D89B4183-F780-DD4A-A61E-0C17BB9E8181}"/>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extLst>
              <a:ext uri="{FF2B5EF4-FFF2-40B4-BE49-F238E27FC236}">
                <a16:creationId xmlns:a16="http://schemas.microsoft.com/office/drawing/2014/main" id="{E6CFA670-9165-3047-97E6-3BD8A2E140D4}"/>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extLst>
              <a:ext uri="{FF2B5EF4-FFF2-40B4-BE49-F238E27FC236}">
                <a16:creationId xmlns:a16="http://schemas.microsoft.com/office/drawing/2014/main" id="{36D61A9E-74B8-F648-BEC8-C44AB8BF21BD}"/>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extLst>
              <a:ext uri="{FF2B5EF4-FFF2-40B4-BE49-F238E27FC236}">
                <a16:creationId xmlns:a16="http://schemas.microsoft.com/office/drawing/2014/main" id="{A842DBA6-B328-BF48-B88C-DC1CE8C377B4}"/>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extLst>
              <a:ext uri="{FF2B5EF4-FFF2-40B4-BE49-F238E27FC236}">
                <a16:creationId xmlns:a16="http://schemas.microsoft.com/office/drawing/2014/main" id="{CEBD3F3A-E67D-3145-91EA-0EFA989565F1}"/>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0" name="Datumsplatzhalter 19">
            <a:extLst>
              <a:ext uri="{FF2B5EF4-FFF2-40B4-BE49-F238E27FC236}">
                <a16:creationId xmlns:a16="http://schemas.microsoft.com/office/drawing/2014/main" id="{2E9C7385-F28E-BE4E-8AF9-F7D6F8E33373}"/>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19BE4299-3335-714C-80C8-7F4D098CE7D0}"/>
              </a:ext>
            </a:extLst>
          </p:cNvPr>
          <p:cNvSpPr>
            <a:spLocks noGrp="1"/>
          </p:cNvSpPr>
          <p:nvPr>
            <p:ph type="ftr" sz="quarter" idx="11"/>
          </p:nvPr>
        </p:nvSpPr>
        <p:spPr/>
        <p:txBody>
          <a:bodyPr/>
          <a:lstStyle/>
          <a:p>
            <a:r>
              <a:rPr lang="de-DE"/>
              <a:t>Bedienkonzept Espressomaschine </a:t>
            </a:r>
          </a:p>
        </p:txBody>
      </p:sp>
      <p:sp>
        <p:nvSpPr>
          <p:cNvPr id="22" name="Textfeld 21">
            <a:hlinkClick r:id="rId2" action="ppaction://hlinksldjump"/>
            <a:extLst>
              <a:ext uri="{FF2B5EF4-FFF2-40B4-BE49-F238E27FC236}">
                <a16:creationId xmlns:a16="http://schemas.microsoft.com/office/drawing/2014/main" id="{49EEC890-15A5-4545-93AC-D2716525BC61}"/>
              </a:ext>
            </a:extLst>
          </p:cNvPr>
          <p:cNvSpPr txBox="1"/>
          <p:nvPr/>
        </p:nvSpPr>
        <p:spPr>
          <a:xfrm>
            <a:off x="100534" y="6086386"/>
            <a:ext cx="3091552" cy="369332"/>
          </a:xfrm>
          <a:prstGeom prst="rect">
            <a:avLst/>
          </a:prstGeom>
          <a:noFill/>
        </p:spPr>
        <p:txBody>
          <a:bodyPr wrap="none" rtlCol="0">
            <a:spAutoFit/>
          </a:bodyPr>
          <a:lstStyle/>
          <a:p>
            <a:r>
              <a:rPr lang="de-DE"/>
              <a:t>Übergang zur Extraktionsphase</a:t>
            </a:r>
          </a:p>
        </p:txBody>
      </p:sp>
      <p:sp>
        <p:nvSpPr>
          <p:cNvPr id="23" name="Textfeld 22">
            <a:extLst>
              <a:ext uri="{FF2B5EF4-FFF2-40B4-BE49-F238E27FC236}">
                <a16:creationId xmlns:a16="http://schemas.microsoft.com/office/drawing/2014/main" id="{C199909D-E41D-4A22-9F40-070D8E5A039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24" name="Textfeld 23">
            <a:extLst>
              <a:ext uri="{FF2B5EF4-FFF2-40B4-BE49-F238E27FC236}">
                <a16:creationId xmlns:a16="http://schemas.microsoft.com/office/drawing/2014/main" id="{DC996D77-E814-4172-9173-C29DCD9B9AC6}"/>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0F6551D9-6CDC-4142-8887-75404D5B577E}"/>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6" name="Textfeld 25">
            <a:extLst>
              <a:ext uri="{FF2B5EF4-FFF2-40B4-BE49-F238E27FC236}">
                <a16:creationId xmlns:a16="http://schemas.microsoft.com/office/drawing/2014/main" id="{D6ED306D-2C00-4721-A86E-0308428AE60D}"/>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7" name="Textfeld 26">
            <a:extLst>
              <a:ext uri="{FF2B5EF4-FFF2-40B4-BE49-F238E27FC236}">
                <a16:creationId xmlns:a16="http://schemas.microsoft.com/office/drawing/2014/main" id="{2272B550-9670-47ED-A0D9-6FAC7B2B3094}"/>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28" name="Textfeld 27">
            <a:extLst>
              <a:ext uri="{FF2B5EF4-FFF2-40B4-BE49-F238E27FC236}">
                <a16:creationId xmlns:a16="http://schemas.microsoft.com/office/drawing/2014/main" id="{A540B75C-3F66-42D4-BAEC-D9FE6F863EC7}"/>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9" name="Textfeld 28">
            <a:extLst>
              <a:ext uri="{FF2B5EF4-FFF2-40B4-BE49-F238E27FC236}">
                <a16:creationId xmlns:a16="http://schemas.microsoft.com/office/drawing/2014/main" id="{D2B5DB32-A460-4636-B66E-4B18AC3A24C1}"/>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30" name="Textfeld 29">
            <a:extLst>
              <a:ext uri="{FF2B5EF4-FFF2-40B4-BE49-F238E27FC236}">
                <a16:creationId xmlns:a16="http://schemas.microsoft.com/office/drawing/2014/main" id="{512D69AB-3D63-4A9E-B0B1-EB1BF2D26653}"/>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1" name="Textfeld 30">
            <a:extLst>
              <a:ext uri="{FF2B5EF4-FFF2-40B4-BE49-F238E27FC236}">
                <a16:creationId xmlns:a16="http://schemas.microsoft.com/office/drawing/2014/main" id="{75C3E258-9467-4219-B45E-A66D620DAE8F}"/>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32" name="Textfeld 31">
            <a:extLst>
              <a:ext uri="{FF2B5EF4-FFF2-40B4-BE49-F238E27FC236}">
                <a16:creationId xmlns:a16="http://schemas.microsoft.com/office/drawing/2014/main" id="{08B4DDBF-A06D-4FDF-8750-56086791CD34}"/>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33" name="Textfeld 32">
            <a:extLst>
              <a:ext uri="{FF2B5EF4-FFF2-40B4-BE49-F238E27FC236}">
                <a16:creationId xmlns:a16="http://schemas.microsoft.com/office/drawing/2014/main" id="{2DF4E95B-7378-4784-AEC2-E1E1A6FD33FD}"/>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4" name="Textfeld 33">
            <a:extLst>
              <a:ext uri="{FF2B5EF4-FFF2-40B4-BE49-F238E27FC236}">
                <a16:creationId xmlns:a16="http://schemas.microsoft.com/office/drawing/2014/main" id="{9F20AB88-BEDF-4614-96B2-8247C613AD77}"/>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5" name="Textfeld 34">
            <a:extLst>
              <a:ext uri="{FF2B5EF4-FFF2-40B4-BE49-F238E27FC236}">
                <a16:creationId xmlns:a16="http://schemas.microsoft.com/office/drawing/2014/main" id="{6071F871-76D9-4D62-BE9D-C4DE23EC536B}"/>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6" name="Textfeld 35">
            <a:extLst>
              <a:ext uri="{FF2B5EF4-FFF2-40B4-BE49-F238E27FC236}">
                <a16:creationId xmlns:a16="http://schemas.microsoft.com/office/drawing/2014/main" id="{E8AB3950-3672-4371-ADC8-B8AAA5BACE43}"/>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7" name="Textfeld 36">
            <a:extLst>
              <a:ext uri="{FF2B5EF4-FFF2-40B4-BE49-F238E27FC236}">
                <a16:creationId xmlns:a16="http://schemas.microsoft.com/office/drawing/2014/main" id="{53374CAE-A364-47C3-A881-FA451F80F510}"/>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38" name="Textfeld 37">
            <a:extLst>
              <a:ext uri="{FF2B5EF4-FFF2-40B4-BE49-F238E27FC236}">
                <a16:creationId xmlns:a16="http://schemas.microsoft.com/office/drawing/2014/main" id="{1C3C727F-7716-493A-8158-3292D727D33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39" name="Textfeld 38">
            <a:extLst>
              <a:ext uri="{FF2B5EF4-FFF2-40B4-BE49-F238E27FC236}">
                <a16:creationId xmlns:a16="http://schemas.microsoft.com/office/drawing/2014/main" id="{22965E16-F70B-4642-9ED6-78B9061C3E18}"/>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40" name="Textfeld 39">
            <a:extLst>
              <a:ext uri="{FF2B5EF4-FFF2-40B4-BE49-F238E27FC236}">
                <a16:creationId xmlns:a16="http://schemas.microsoft.com/office/drawing/2014/main" id="{DF03320B-E32A-4470-A6BB-19F1687A7EA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41" name="Textfeld 40">
            <a:hlinkClick r:id="rId3" action="ppaction://hlinksldjump"/>
            <a:extLst>
              <a:ext uri="{FF2B5EF4-FFF2-40B4-BE49-F238E27FC236}">
                <a16:creationId xmlns:a16="http://schemas.microsoft.com/office/drawing/2014/main" id="{C6753B15-71EB-40A8-8A30-47F7A7562783}"/>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42" name="Textfeld 41">
            <a:hlinkClick r:id="rId4" action="ppaction://hlinksldjump"/>
            <a:extLst>
              <a:ext uri="{FF2B5EF4-FFF2-40B4-BE49-F238E27FC236}">
                <a16:creationId xmlns:a16="http://schemas.microsoft.com/office/drawing/2014/main" id="{401401AB-6555-4F8F-A260-0AF2B9CCDECE}"/>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43" name="Textfeld 42">
            <a:hlinkClick r:id="rId5" action="ppaction://hlinksldjump"/>
            <a:extLst>
              <a:ext uri="{FF2B5EF4-FFF2-40B4-BE49-F238E27FC236}">
                <a16:creationId xmlns:a16="http://schemas.microsoft.com/office/drawing/2014/main" id="{BCA8DA1C-0CBB-4C15-AE9E-65F5858BFB69}"/>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44" name="Textfeld 43">
            <a:hlinkClick r:id="rId6" action="ppaction://hlinksldjump"/>
            <a:extLst>
              <a:ext uri="{FF2B5EF4-FFF2-40B4-BE49-F238E27FC236}">
                <a16:creationId xmlns:a16="http://schemas.microsoft.com/office/drawing/2014/main" id="{83091B04-8119-4F87-9519-455B75FFCA2B}"/>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45" name="Textfeld 44">
            <a:hlinkClick r:id="rId7" action="ppaction://hlinksldjump"/>
            <a:extLst>
              <a:ext uri="{FF2B5EF4-FFF2-40B4-BE49-F238E27FC236}">
                <a16:creationId xmlns:a16="http://schemas.microsoft.com/office/drawing/2014/main" id="{473A81E4-F1D6-4735-9D7C-EFB21478BF50}"/>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46" name="Textfeld 45">
            <a:hlinkClick r:id="rId8" action="ppaction://hlinksldjump"/>
            <a:extLst>
              <a:ext uri="{FF2B5EF4-FFF2-40B4-BE49-F238E27FC236}">
                <a16:creationId xmlns:a16="http://schemas.microsoft.com/office/drawing/2014/main" id="{A895C5C2-3025-40E8-A21B-0F480F9D2DF5}"/>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47" name="Textfeld 46">
            <a:hlinkClick r:id="rId9" action="ppaction://hlinksldjump"/>
            <a:extLst>
              <a:ext uri="{FF2B5EF4-FFF2-40B4-BE49-F238E27FC236}">
                <a16:creationId xmlns:a16="http://schemas.microsoft.com/office/drawing/2014/main" id="{DB51882D-BB90-419F-A4B9-6B46580F011C}"/>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48" name="Textfeld 47">
            <a:hlinkClick r:id="rId10" action="ppaction://hlinksldjump"/>
            <a:extLst>
              <a:ext uri="{FF2B5EF4-FFF2-40B4-BE49-F238E27FC236}">
                <a16:creationId xmlns:a16="http://schemas.microsoft.com/office/drawing/2014/main" id="{1DA11619-299E-4E46-B3E6-EA22F74892BE}"/>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49" name="Textfeld 48">
            <a:hlinkClick r:id="rId11" action="ppaction://hlinksldjump"/>
            <a:extLst>
              <a:ext uri="{FF2B5EF4-FFF2-40B4-BE49-F238E27FC236}">
                <a16:creationId xmlns:a16="http://schemas.microsoft.com/office/drawing/2014/main" id="{ED96AC35-A212-410E-99EB-D731851437A4}"/>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50" name="Textfeld 49">
            <a:extLst>
              <a:ext uri="{FF2B5EF4-FFF2-40B4-BE49-F238E27FC236}">
                <a16:creationId xmlns:a16="http://schemas.microsoft.com/office/drawing/2014/main" id="{F157700C-94CA-42E0-A2B3-B82459C87046}"/>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51" name="Textfeld 50">
            <a:extLst>
              <a:ext uri="{FF2B5EF4-FFF2-40B4-BE49-F238E27FC236}">
                <a16:creationId xmlns:a16="http://schemas.microsoft.com/office/drawing/2014/main" id="{2DE63816-DB59-4572-8905-F403AF31198B}"/>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52" name="Textfeld 51">
            <a:extLst>
              <a:ext uri="{FF2B5EF4-FFF2-40B4-BE49-F238E27FC236}">
                <a16:creationId xmlns:a16="http://schemas.microsoft.com/office/drawing/2014/main" id="{2012537A-102E-49DA-A14D-72BAA871DD53}"/>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53" name="Textfeld 52">
            <a:hlinkClick r:id="rId3" action="ppaction://hlinksldjump"/>
            <a:extLst>
              <a:ext uri="{FF2B5EF4-FFF2-40B4-BE49-F238E27FC236}">
                <a16:creationId xmlns:a16="http://schemas.microsoft.com/office/drawing/2014/main" id="{9949FAF5-F36A-4B38-A8DB-777C87EE8FF3}"/>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54" name="Textfeld 53">
            <a:hlinkClick r:id="rId4" action="ppaction://hlinksldjump"/>
            <a:extLst>
              <a:ext uri="{FF2B5EF4-FFF2-40B4-BE49-F238E27FC236}">
                <a16:creationId xmlns:a16="http://schemas.microsoft.com/office/drawing/2014/main" id="{B6F08950-D56E-4B8E-86F9-50C375C2D9A0}"/>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55" name="Textfeld 54">
            <a:hlinkClick r:id="rId5" action="ppaction://hlinksldjump"/>
            <a:extLst>
              <a:ext uri="{FF2B5EF4-FFF2-40B4-BE49-F238E27FC236}">
                <a16:creationId xmlns:a16="http://schemas.microsoft.com/office/drawing/2014/main" id="{D174B682-8B75-4FBE-8600-557D4523D783}"/>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56" name="Textfeld 55">
            <a:hlinkClick r:id="rId6" action="ppaction://hlinksldjump"/>
            <a:extLst>
              <a:ext uri="{FF2B5EF4-FFF2-40B4-BE49-F238E27FC236}">
                <a16:creationId xmlns:a16="http://schemas.microsoft.com/office/drawing/2014/main" id="{3085E902-5C20-4117-83ED-121DD5DE8FD7}"/>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57" name="Textfeld 56">
            <a:hlinkClick r:id="rId7" action="ppaction://hlinksldjump"/>
            <a:extLst>
              <a:ext uri="{FF2B5EF4-FFF2-40B4-BE49-F238E27FC236}">
                <a16:creationId xmlns:a16="http://schemas.microsoft.com/office/drawing/2014/main" id="{0A93B6B1-3B61-4A52-BC6E-40348FF900EE}"/>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58" name="Textfeld 57">
            <a:hlinkClick r:id="rId8" action="ppaction://hlinksldjump"/>
            <a:extLst>
              <a:ext uri="{FF2B5EF4-FFF2-40B4-BE49-F238E27FC236}">
                <a16:creationId xmlns:a16="http://schemas.microsoft.com/office/drawing/2014/main" id="{6CA30A36-0008-4207-A41A-8A1DF77B8328}"/>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59" name="Textfeld 58">
            <a:hlinkClick r:id="rId9" action="ppaction://hlinksldjump"/>
            <a:extLst>
              <a:ext uri="{FF2B5EF4-FFF2-40B4-BE49-F238E27FC236}">
                <a16:creationId xmlns:a16="http://schemas.microsoft.com/office/drawing/2014/main" id="{F2FBABD1-6967-4086-A23D-618ADD8D25CE}"/>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60" name="Textfeld 59">
            <a:hlinkClick r:id="rId10" action="ppaction://hlinksldjump"/>
            <a:extLst>
              <a:ext uri="{FF2B5EF4-FFF2-40B4-BE49-F238E27FC236}">
                <a16:creationId xmlns:a16="http://schemas.microsoft.com/office/drawing/2014/main" id="{05DDC8A3-221C-4891-9FB1-71DBAE2B4837}"/>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61" name="Textfeld 60">
            <a:hlinkClick r:id="rId11" action="ppaction://hlinksldjump"/>
            <a:extLst>
              <a:ext uri="{FF2B5EF4-FFF2-40B4-BE49-F238E27FC236}">
                <a16:creationId xmlns:a16="http://schemas.microsoft.com/office/drawing/2014/main" id="{A5EC24A9-D891-45CB-A7A2-164B39246600}"/>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62" name="Textfeld 61">
            <a:extLst>
              <a:ext uri="{FF2B5EF4-FFF2-40B4-BE49-F238E27FC236}">
                <a16:creationId xmlns:a16="http://schemas.microsoft.com/office/drawing/2014/main" id="{25268C93-0A2E-4D4F-916B-20B0AE14741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63" name="Textfeld 62">
            <a:extLst>
              <a:ext uri="{FF2B5EF4-FFF2-40B4-BE49-F238E27FC236}">
                <a16:creationId xmlns:a16="http://schemas.microsoft.com/office/drawing/2014/main" id="{E9F2781F-0B80-4961-A1CB-FF95E41909E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64" name="Textfeld 63">
            <a:extLst>
              <a:ext uri="{FF2B5EF4-FFF2-40B4-BE49-F238E27FC236}">
                <a16:creationId xmlns:a16="http://schemas.microsoft.com/office/drawing/2014/main" id="{F4075694-9545-4AFB-A390-8866616F23C1}"/>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65" name="Textfeld 64">
            <a:extLst>
              <a:ext uri="{FF2B5EF4-FFF2-40B4-BE49-F238E27FC236}">
                <a16:creationId xmlns:a16="http://schemas.microsoft.com/office/drawing/2014/main" id="{CC8DBDCF-6CBC-4FD2-8FFD-C22AB9939184}"/>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66" name="Textfeld 65">
            <a:extLst>
              <a:ext uri="{FF2B5EF4-FFF2-40B4-BE49-F238E27FC236}">
                <a16:creationId xmlns:a16="http://schemas.microsoft.com/office/drawing/2014/main" id="{D95B1F39-68EB-4F68-BDF0-C752FEEB4871}"/>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67" name="Textfeld 66">
            <a:extLst>
              <a:ext uri="{FF2B5EF4-FFF2-40B4-BE49-F238E27FC236}">
                <a16:creationId xmlns:a16="http://schemas.microsoft.com/office/drawing/2014/main" id="{EE477860-0ABB-4A7F-82F4-347DCDB294AD}"/>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68" name="Textfeld 67">
            <a:extLst>
              <a:ext uri="{FF2B5EF4-FFF2-40B4-BE49-F238E27FC236}">
                <a16:creationId xmlns:a16="http://schemas.microsoft.com/office/drawing/2014/main" id="{B84B8F76-9048-4738-A9BF-1DFEB930110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69" name="Textfeld 68">
            <a:extLst>
              <a:ext uri="{FF2B5EF4-FFF2-40B4-BE49-F238E27FC236}">
                <a16:creationId xmlns:a16="http://schemas.microsoft.com/office/drawing/2014/main" id="{B63697BF-6D05-480C-8737-2BB8914E7BEE}"/>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70" name="Textfeld 69">
            <a:extLst>
              <a:ext uri="{FF2B5EF4-FFF2-40B4-BE49-F238E27FC236}">
                <a16:creationId xmlns:a16="http://schemas.microsoft.com/office/drawing/2014/main" id="{D0A26D38-78A3-4489-971D-415BD24D5D06}"/>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71" name="Textfeld 70">
            <a:extLst>
              <a:ext uri="{FF2B5EF4-FFF2-40B4-BE49-F238E27FC236}">
                <a16:creationId xmlns:a16="http://schemas.microsoft.com/office/drawing/2014/main" id="{9334AEE9-E884-4DA8-9849-394756A72600}"/>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72" name="Textfeld 71">
            <a:extLst>
              <a:ext uri="{FF2B5EF4-FFF2-40B4-BE49-F238E27FC236}">
                <a16:creationId xmlns:a16="http://schemas.microsoft.com/office/drawing/2014/main" id="{D811F472-4057-478A-9763-06760FC178AA}"/>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73" name="Textfeld 72">
            <a:extLst>
              <a:ext uri="{FF2B5EF4-FFF2-40B4-BE49-F238E27FC236}">
                <a16:creationId xmlns:a16="http://schemas.microsoft.com/office/drawing/2014/main" id="{33AA8797-E62E-487C-8121-C89D9EF692F3}"/>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74" name="Textfeld 73">
            <a:extLst>
              <a:ext uri="{FF2B5EF4-FFF2-40B4-BE49-F238E27FC236}">
                <a16:creationId xmlns:a16="http://schemas.microsoft.com/office/drawing/2014/main" id="{C221290C-3E0B-4380-BF13-9BEC136EC79F}"/>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75" name="Textfeld 74">
            <a:extLst>
              <a:ext uri="{FF2B5EF4-FFF2-40B4-BE49-F238E27FC236}">
                <a16:creationId xmlns:a16="http://schemas.microsoft.com/office/drawing/2014/main" id="{B55708E4-851B-4056-97FE-656F980AB45D}"/>
              </a:ext>
            </a:extLst>
          </p:cNvPr>
          <p:cNvSpPr txBox="1"/>
          <p:nvPr/>
        </p:nvSpPr>
        <p:spPr>
          <a:xfrm>
            <a:off x="2093797" y="2256186"/>
            <a:ext cx="2234371" cy="738664"/>
          </a:xfrm>
          <a:prstGeom prst="rect">
            <a:avLst/>
          </a:prstGeom>
          <a:noFill/>
        </p:spPr>
        <p:txBody>
          <a:bodyPr wrap="square" rtlCol="0">
            <a:spAutoFit/>
          </a:bodyPr>
          <a:lstStyle/>
          <a:p>
            <a:pPr algn="ctr"/>
            <a:r>
              <a:rPr lang="de-DE" sz="1400" err="1"/>
              <a:t>Preinfusionszeit</a:t>
            </a:r>
            <a:endParaRPr lang="de-DE" sz="1400"/>
          </a:p>
          <a:p>
            <a:pPr algn="ctr"/>
            <a:endParaRPr lang="de-DE" sz="1400"/>
          </a:p>
          <a:p>
            <a:pPr algn="ctr"/>
            <a:r>
              <a:rPr lang="de-DE" sz="1400"/>
              <a:t>8 s</a:t>
            </a:r>
          </a:p>
        </p:txBody>
      </p:sp>
      <p:cxnSp>
        <p:nvCxnSpPr>
          <p:cNvPr id="76" name="Gerade Verbindung mit Pfeil 75">
            <a:extLst>
              <a:ext uri="{FF2B5EF4-FFF2-40B4-BE49-F238E27FC236}">
                <a16:creationId xmlns:a16="http://schemas.microsoft.com/office/drawing/2014/main" id="{D037443E-0E34-468F-AF80-2C6A84DF79E6}"/>
              </a:ext>
            </a:extLst>
          </p:cNvPr>
          <p:cNvCxnSpPr/>
          <p:nvPr/>
        </p:nvCxnSpPr>
        <p:spPr>
          <a:xfrm>
            <a:off x="2342131" y="4531830"/>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12">
            <p14:nvContentPartPr>
              <p14:cNvPr id="77" name="Freihand 76">
                <a:extLst>
                  <a:ext uri="{FF2B5EF4-FFF2-40B4-BE49-F238E27FC236}">
                    <a16:creationId xmlns:a16="http://schemas.microsoft.com/office/drawing/2014/main" id="{698D3232-D00D-411E-BFA4-2D6543AAEFF4}"/>
                  </a:ext>
                </a:extLst>
              </p14:cNvPr>
              <p14:cNvContentPartPr/>
              <p14:nvPr/>
            </p14:nvContentPartPr>
            <p14:xfrm>
              <a:off x="2350043" y="4125894"/>
              <a:ext cx="1721880" cy="150480"/>
            </p14:xfrm>
          </p:contentPart>
        </mc:Choice>
        <mc:Fallback xmlns="">
          <p:pic>
            <p:nvPicPr>
              <p:cNvPr id="77" name="Freihand 76">
                <a:extLst>
                  <a:ext uri="{FF2B5EF4-FFF2-40B4-BE49-F238E27FC236}">
                    <a16:creationId xmlns:a16="http://schemas.microsoft.com/office/drawing/2014/main" id="{698D3232-D00D-411E-BFA4-2D6543AAEFF4}"/>
                  </a:ext>
                </a:extLst>
              </p:cNvPr>
              <p:cNvPicPr/>
              <p:nvPr/>
            </p:nvPicPr>
            <p:blipFill>
              <a:blip r:embed="rId13"/>
              <a:stretch>
                <a:fillRect/>
              </a:stretch>
            </p:blipFill>
            <p:spPr>
              <a:xfrm>
                <a:off x="2341043" y="4116872"/>
                <a:ext cx="1739520" cy="168162"/>
              </a:xfrm>
              <a:prstGeom prst="rect">
                <a:avLst/>
              </a:prstGeom>
            </p:spPr>
          </p:pic>
        </mc:Fallback>
      </mc:AlternateContent>
      <p:cxnSp>
        <p:nvCxnSpPr>
          <p:cNvPr id="78" name="Gerade Verbindung 36">
            <a:extLst>
              <a:ext uri="{FF2B5EF4-FFF2-40B4-BE49-F238E27FC236}">
                <a16:creationId xmlns:a16="http://schemas.microsoft.com/office/drawing/2014/main" id="{3D1D6CB2-48DA-4A52-83A5-F4A6A4797EA9}"/>
              </a:ext>
            </a:extLst>
          </p:cNvPr>
          <p:cNvCxnSpPr/>
          <p:nvPr/>
        </p:nvCxnSpPr>
        <p:spPr>
          <a:xfrm>
            <a:off x="2350043" y="4212820"/>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79" name="Gerade Verbindung mit Pfeil 78">
            <a:extLst>
              <a:ext uri="{FF2B5EF4-FFF2-40B4-BE49-F238E27FC236}">
                <a16:creationId xmlns:a16="http://schemas.microsoft.com/office/drawing/2014/main" id="{E94B7325-9B0D-457E-897D-9A54F2DD80C6}"/>
              </a:ext>
            </a:extLst>
          </p:cNvPr>
          <p:cNvCxnSpPr>
            <a:cxnSpLocks/>
          </p:cNvCxnSpPr>
          <p:nvPr/>
        </p:nvCxnSpPr>
        <p:spPr>
          <a:xfrm flipV="1">
            <a:off x="2342131" y="3753047"/>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0" name="Textfeld 79">
            <a:extLst>
              <a:ext uri="{FF2B5EF4-FFF2-40B4-BE49-F238E27FC236}">
                <a16:creationId xmlns:a16="http://schemas.microsoft.com/office/drawing/2014/main" id="{0F2B5041-476B-4746-B19F-6C5832A57045}"/>
              </a:ext>
            </a:extLst>
          </p:cNvPr>
          <p:cNvSpPr txBox="1"/>
          <p:nvPr/>
        </p:nvSpPr>
        <p:spPr>
          <a:xfrm>
            <a:off x="1997490" y="3726094"/>
            <a:ext cx="340158" cy="230832"/>
          </a:xfrm>
          <a:prstGeom prst="rect">
            <a:avLst/>
          </a:prstGeom>
          <a:noFill/>
        </p:spPr>
        <p:txBody>
          <a:bodyPr wrap="none" rtlCol="0">
            <a:spAutoFit/>
          </a:bodyPr>
          <a:lstStyle/>
          <a:p>
            <a:r>
              <a:rPr lang="de-DE" sz="900"/>
              <a:t>bar</a:t>
            </a:r>
          </a:p>
        </p:txBody>
      </p:sp>
      <p:sp>
        <p:nvSpPr>
          <p:cNvPr id="81" name="Textfeld 80">
            <a:extLst>
              <a:ext uri="{FF2B5EF4-FFF2-40B4-BE49-F238E27FC236}">
                <a16:creationId xmlns:a16="http://schemas.microsoft.com/office/drawing/2014/main" id="{1FCEF756-F01D-48F9-A6B4-D7664D29BAA4}"/>
              </a:ext>
            </a:extLst>
          </p:cNvPr>
          <p:cNvSpPr txBox="1"/>
          <p:nvPr/>
        </p:nvSpPr>
        <p:spPr>
          <a:xfrm>
            <a:off x="3814571" y="4596072"/>
            <a:ext cx="433132" cy="230832"/>
          </a:xfrm>
          <a:prstGeom prst="rect">
            <a:avLst/>
          </a:prstGeom>
          <a:noFill/>
        </p:spPr>
        <p:txBody>
          <a:bodyPr wrap="none" rtlCol="0">
            <a:spAutoFit/>
          </a:bodyPr>
          <a:lstStyle/>
          <a:p>
            <a:r>
              <a:rPr lang="de-DE" sz="900"/>
              <a:t>t in s </a:t>
            </a:r>
          </a:p>
        </p:txBody>
      </p:sp>
      <p:sp>
        <p:nvSpPr>
          <p:cNvPr id="82" name="Textfeld 81">
            <a:extLst>
              <a:ext uri="{FF2B5EF4-FFF2-40B4-BE49-F238E27FC236}">
                <a16:creationId xmlns:a16="http://schemas.microsoft.com/office/drawing/2014/main" id="{5FD10A7E-B78E-4A49-9AA7-9F8414C95F91}"/>
              </a:ext>
            </a:extLst>
          </p:cNvPr>
          <p:cNvSpPr txBox="1"/>
          <p:nvPr/>
        </p:nvSpPr>
        <p:spPr>
          <a:xfrm>
            <a:off x="2725123" y="3481235"/>
            <a:ext cx="1018997" cy="307777"/>
          </a:xfrm>
          <a:prstGeom prst="rect">
            <a:avLst/>
          </a:prstGeom>
          <a:noFill/>
        </p:spPr>
        <p:txBody>
          <a:bodyPr wrap="none" rtlCol="0">
            <a:spAutoFit/>
          </a:bodyPr>
          <a:lstStyle/>
          <a:p>
            <a:r>
              <a:rPr lang="de-DE" sz="1400" err="1"/>
              <a:t>Boilerdruck</a:t>
            </a:r>
            <a:endParaRPr lang="de-DE" sz="1400"/>
          </a:p>
        </p:txBody>
      </p:sp>
      <p:sp>
        <p:nvSpPr>
          <p:cNvPr id="83" name="Inhaltsplatzhalter 2">
            <a:extLst>
              <a:ext uri="{FF2B5EF4-FFF2-40B4-BE49-F238E27FC236}">
                <a16:creationId xmlns:a16="http://schemas.microsoft.com/office/drawing/2014/main" id="{FE98A09F-2979-4EC4-97E6-755ABD913651}"/>
              </a:ext>
            </a:extLst>
          </p:cNvPr>
          <p:cNvSpPr txBox="1">
            <a:spLocks/>
          </p:cNvSpPr>
          <p:nvPr/>
        </p:nvSpPr>
        <p:spPr>
          <a:xfrm>
            <a:off x="5329327" y="1455619"/>
            <a:ext cx="5669692" cy="261466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err="1"/>
              <a:t>Preinfusionsphase</a:t>
            </a:r>
            <a:r>
              <a:rPr lang="de-DE"/>
              <a:t> läuft. </a:t>
            </a:r>
          </a:p>
          <a:p>
            <a:endParaRPr lang="de-DE"/>
          </a:p>
          <a:p>
            <a:r>
              <a:rPr lang="de-DE"/>
              <a:t>Nach Abschluss: automatischer Übergang in Extraktionsphase</a:t>
            </a:r>
          </a:p>
          <a:p>
            <a:endParaRPr lang="de-DE"/>
          </a:p>
        </p:txBody>
      </p:sp>
    </p:spTree>
    <p:extLst>
      <p:ext uri="{BB962C8B-B14F-4D97-AF65-F5344CB8AC3E}">
        <p14:creationId xmlns:p14="http://schemas.microsoft.com/office/powerpoint/2010/main" val="562141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49F0B5-B59B-4644-9387-224B088B29AB}"/>
              </a:ext>
            </a:extLst>
          </p:cNvPr>
          <p:cNvSpPr>
            <a:spLocks noGrp="1"/>
          </p:cNvSpPr>
          <p:nvPr>
            <p:ph type="title"/>
          </p:nvPr>
        </p:nvSpPr>
        <p:spPr/>
        <p:txBody>
          <a:bodyPr>
            <a:normAutofit/>
          </a:bodyPr>
          <a:lstStyle/>
          <a:p>
            <a:r>
              <a:rPr lang="de-DE"/>
              <a:t>Extraktionsphase Auto</a:t>
            </a:r>
          </a:p>
        </p:txBody>
      </p:sp>
      <p:sp>
        <p:nvSpPr>
          <p:cNvPr id="3" name="Inhaltsplatzhalter 2">
            <a:extLst>
              <a:ext uri="{FF2B5EF4-FFF2-40B4-BE49-F238E27FC236}">
                <a16:creationId xmlns:a16="http://schemas.microsoft.com/office/drawing/2014/main" id="{983D1B5B-38B7-AA46-BB00-B3941F449C84}"/>
              </a:ext>
            </a:extLst>
          </p:cNvPr>
          <p:cNvSpPr>
            <a:spLocks noGrp="1"/>
          </p:cNvSpPr>
          <p:nvPr>
            <p:ph idx="1"/>
          </p:nvPr>
        </p:nvSpPr>
        <p:spPr>
          <a:xfrm>
            <a:off x="5684108" y="1362975"/>
            <a:ext cx="5669692" cy="2614666"/>
          </a:xfrm>
        </p:spPr>
        <p:txBody>
          <a:bodyPr>
            <a:normAutofit/>
          </a:bodyPr>
          <a:lstStyle/>
          <a:p>
            <a:r>
              <a:rPr lang="de-DE"/>
              <a:t>Extraktionsphase läuft.</a:t>
            </a:r>
          </a:p>
          <a:p>
            <a:endParaRPr lang="de-DE"/>
          </a:p>
          <a:p>
            <a:r>
              <a:rPr lang="de-DE"/>
              <a:t>Nach Abschluss: kurze Anzeige mit Zusammenfassung der Prozessparameter. Anschließend Rückkehr zum </a:t>
            </a:r>
            <a:r>
              <a:rPr lang="de-DE" err="1"/>
              <a:t>Homebildschirm</a:t>
            </a:r>
            <a:r>
              <a:rPr lang="de-DE"/>
              <a:t> Automatik.</a:t>
            </a:r>
          </a:p>
          <a:p>
            <a:endParaRPr lang="de-DE"/>
          </a:p>
        </p:txBody>
      </p:sp>
      <p:sp>
        <p:nvSpPr>
          <p:cNvPr id="4" name="Textfeld 3">
            <a:extLst>
              <a:ext uri="{FF2B5EF4-FFF2-40B4-BE49-F238E27FC236}">
                <a16:creationId xmlns:a16="http://schemas.microsoft.com/office/drawing/2014/main" id="{27A44C84-13EF-5041-BE26-A3B18E629C2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2F8AF67D-29B7-964B-8482-5B92EBE7B51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C4A3E9D4-94E4-EC46-A97A-A0BA7AC03793}"/>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F93ED6A-73DE-2044-AD74-176BA4524DD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034B9223-1436-0443-B7D9-1D09754F8831}"/>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DC3591E1-5A4B-CA42-BACA-7DF6146F88B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DCFDD88-B56B-F042-9FD1-41D64A75256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FBAFE223-0788-6348-A565-DB9D201033B7}"/>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12" name="Textfeld 11">
            <a:extLst>
              <a:ext uri="{FF2B5EF4-FFF2-40B4-BE49-F238E27FC236}">
                <a16:creationId xmlns:a16="http://schemas.microsoft.com/office/drawing/2014/main" id="{81213D83-8C6E-4C47-92A4-31B0165B661B}"/>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13" name="Textfeld 12">
            <a:extLst>
              <a:ext uri="{FF2B5EF4-FFF2-40B4-BE49-F238E27FC236}">
                <a16:creationId xmlns:a16="http://schemas.microsoft.com/office/drawing/2014/main" id="{8ABCC780-6B4B-304E-BFF2-8851431CB345}"/>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14" name="Textfeld 13">
            <a:extLst>
              <a:ext uri="{FF2B5EF4-FFF2-40B4-BE49-F238E27FC236}">
                <a16:creationId xmlns:a16="http://schemas.microsoft.com/office/drawing/2014/main" id="{65F7106C-102C-174F-8CDD-275BA1C27CB3}"/>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15" name="Textfeld 14">
            <a:extLst>
              <a:ext uri="{FF2B5EF4-FFF2-40B4-BE49-F238E27FC236}">
                <a16:creationId xmlns:a16="http://schemas.microsoft.com/office/drawing/2014/main" id="{D6480670-9484-144A-8838-25C701775BC3}"/>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16" name="Textfeld 15">
            <a:extLst>
              <a:ext uri="{FF2B5EF4-FFF2-40B4-BE49-F238E27FC236}">
                <a16:creationId xmlns:a16="http://schemas.microsoft.com/office/drawing/2014/main" id="{E3846CCD-148A-3C43-B08E-C72DC63675E2}"/>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17" name="Textfeld 16">
            <a:extLst>
              <a:ext uri="{FF2B5EF4-FFF2-40B4-BE49-F238E27FC236}">
                <a16:creationId xmlns:a16="http://schemas.microsoft.com/office/drawing/2014/main" id="{C9C91D36-999E-A74D-83B7-384E8136CF4A}"/>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18" name="Textfeld 17">
            <a:extLst>
              <a:ext uri="{FF2B5EF4-FFF2-40B4-BE49-F238E27FC236}">
                <a16:creationId xmlns:a16="http://schemas.microsoft.com/office/drawing/2014/main" id="{CFFA4625-9C81-8445-A104-7F555F22E69B}"/>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19" name="Textfeld 18">
            <a:extLst>
              <a:ext uri="{FF2B5EF4-FFF2-40B4-BE49-F238E27FC236}">
                <a16:creationId xmlns:a16="http://schemas.microsoft.com/office/drawing/2014/main" id="{BA349B4D-19FB-6740-900F-66B18D0CB56D}"/>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21" name="Datumsplatzhalter 20">
            <a:extLst>
              <a:ext uri="{FF2B5EF4-FFF2-40B4-BE49-F238E27FC236}">
                <a16:creationId xmlns:a16="http://schemas.microsoft.com/office/drawing/2014/main" id="{4E769956-834F-7A42-8490-F410A9DBC9D6}"/>
              </a:ext>
            </a:extLst>
          </p:cNvPr>
          <p:cNvSpPr>
            <a:spLocks noGrp="1"/>
          </p:cNvSpPr>
          <p:nvPr>
            <p:ph type="dt" sz="half" idx="10"/>
          </p:nvPr>
        </p:nvSpPr>
        <p:spPr/>
        <p:txBody>
          <a:bodyPr/>
          <a:lstStyle/>
          <a:p>
            <a:r>
              <a:rPr lang="de-AT"/>
              <a:t>2020/12/01</a:t>
            </a:r>
            <a:endParaRPr lang="de-DE"/>
          </a:p>
        </p:txBody>
      </p:sp>
      <p:sp>
        <p:nvSpPr>
          <p:cNvPr id="22" name="Fußzeilenplatzhalter 21">
            <a:extLst>
              <a:ext uri="{FF2B5EF4-FFF2-40B4-BE49-F238E27FC236}">
                <a16:creationId xmlns:a16="http://schemas.microsoft.com/office/drawing/2014/main" id="{1D3BBFF4-1BDB-BB40-82E4-3DFB0CBE3E87}"/>
              </a:ext>
            </a:extLst>
          </p:cNvPr>
          <p:cNvSpPr>
            <a:spLocks noGrp="1"/>
          </p:cNvSpPr>
          <p:nvPr>
            <p:ph type="ftr" sz="quarter" idx="11"/>
          </p:nvPr>
        </p:nvSpPr>
        <p:spPr/>
        <p:txBody>
          <a:bodyPr/>
          <a:lstStyle/>
          <a:p>
            <a:r>
              <a:rPr lang="de-DE"/>
              <a:t>Bedienkonzept Espressomaschine </a:t>
            </a:r>
          </a:p>
        </p:txBody>
      </p:sp>
      <p:sp>
        <p:nvSpPr>
          <p:cNvPr id="23" name="Textfeld 22">
            <a:extLst>
              <a:ext uri="{FF2B5EF4-FFF2-40B4-BE49-F238E27FC236}">
                <a16:creationId xmlns:a16="http://schemas.microsoft.com/office/drawing/2014/main" id="{B3C4CE5A-8B0D-4F40-8017-30D5589DCF1A}"/>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7" name="Textfeld 26">
            <a:extLst>
              <a:ext uri="{FF2B5EF4-FFF2-40B4-BE49-F238E27FC236}">
                <a16:creationId xmlns:a16="http://schemas.microsoft.com/office/drawing/2014/main" id="{20BF0F69-6B12-4A37-8F41-6ACDFF23F6BF}"/>
              </a:ext>
            </a:extLst>
          </p:cNvPr>
          <p:cNvSpPr txBox="1"/>
          <p:nvPr/>
        </p:nvSpPr>
        <p:spPr>
          <a:xfrm>
            <a:off x="2081218" y="2178823"/>
            <a:ext cx="2234371" cy="276999"/>
          </a:xfrm>
          <a:prstGeom prst="rect">
            <a:avLst/>
          </a:prstGeom>
          <a:noFill/>
        </p:spPr>
        <p:txBody>
          <a:bodyPr wrap="square" rtlCol="0">
            <a:spAutoFit/>
          </a:bodyPr>
          <a:lstStyle/>
          <a:p>
            <a:pPr algn="ctr"/>
            <a:r>
              <a:rPr lang="de-DE" sz="1200"/>
              <a:t>Durchflussrate</a:t>
            </a:r>
          </a:p>
        </p:txBody>
      </p:sp>
      <p:cxnSp>
        <p:nvCxnSpPr>
          <p:cNvPr id="28" name="Gerade Verbindung mit Pfeil 27">
            <a:extLst>
              <a:ext uri="{FF2B5EF4-FFF2-40B4-BE49-F238E27FC236}">
                <a16:creationId xmlns:a16="http://schemas.microsoft.com/office/drawing/2014/main" id="{6B9D3EAC-A5A8-4A64-8002-6902D116F63C}"/>
              </a:ext>
            </a:extLst>
          </p:cNvPr>
          <p:cNvCxnSpPr/>
          <p:nvPr/>
        </p:nvCxnSpPr>
        <p:spPr>
          <a:xfrm>
            <a:off x="2328171" y="4619764"/>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29" name="Freihand 28">
                <a:extLst>
                  <a:ext uri="{FF2B5EF4-FFF2-40B4-BE49-F238E27FC236}">
                    <a16:creationId xmlns:a16="http://schemas.microsoft.com/office/drawing/2014/main" id="{5D9FECD4-64CF-4036-A96F-C27726649F5B}"/>
                  </a:ext>
                </a:extLst>
              </p14:cNvPr>
              <p14:cNvContentPartPr/>
              <p14:nvPr/>
            </p14:nvContentPartPr>
            <p14:xfrm>
              <a:off x="2336083" y="4213828"/>
              <a:ext cx="1721880" cy="150480"/>
            </p14:xfrm>
          </p:contentPart>
        </mc:Choice>
        <mc:Fallback xmlns="">
          <p:pic>
            <p:nvPicPr>
              <p:cNvPr id="29" name="Freihand 28">
                <a:extLst>
                  <a:ext uri="{FF2B5EF4-FFF2-40B4-BE49-F238E27FC236}">
                    <a16:creationId xmlns:a16="http://schemas.microsoft.com/office/drawing/2014/main" id="{5D9FECD4-64CF-4036-A96F-C27726649F5B}"/>
                  </a:ext>
                </a:extLst>
              </p:cNvPr>
              <p:cNvPicPr/>
              <p:nvPr/>
            </p:nvPicPr>
            <p:blipFill>
              <a:blip r:embed="rId3"/>
              <a:stretch>
                <a:fillRect/>
              </a:stretch>
            </p:blipFill>
            <p:spPr>
              <a:xfrm>
                <a:off x="2327083" y="4204806"/>
                <a:ext cx="1739520" cy="168162"/>
              </a:xfrm>
              <a:prstGeom prst="rect">
                <a:avLst/>
              </a:prstGeom>
            </p:spPr>
          </p:pic>
        </mc:Fallback>
      </mc:AlternateContent>
      <p:cxnSp>
        <p:nvCxnSpPr>
          <p:cNvPr id="30" name="Gerade Verbindung 36">
            <a:extLst>
              <a:ext uri="{FF2B5EF4-FFF2-40B4-BE49-F238E27FC236}">
                <a16:creationId xmlns:a16="http://schemas.microsoft.com/office/drawing/2014/main" id="{488DF9CA-1CD3-43CC-8161-EEB276DF0A7A}"/>
              </a:ext>
            </a:extLst>
          </p:cNvPr>
          <p:cNvCxnSpPr/>
          <p:nvPr/>
        </p:nvCxnSpPr>
        <p:spPr>
          <a:xfrm>
            <a:off x="2336083" y="4300754"/>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31" name="Gerade Verbindung mit Pfeil 30">
            <a:extLst>
              <a:ext uri="{FF2B5EF4-FFF2-40B4-BE49-F238E27FC236}">
                <a16:creationId xmlns:a16="http://schemas.microsoft.com/office/drawing/2014/main" id="{95199AD8-08FE-4EA9-80CE-381A630EB9AD}"/>
              </a:ext>
            </a:extLst>
          </p:cNvPr>
          <p:cNvCxnSpPr>
            <a:cxnSpLocks/>
          </p:cNvCxnSpPr>
          <p:nvPr/>
        </p:nvCxnSpPr>
        <p:spPr>
          <a:xfrm flipV="1">
            <a:off x="2328171" y="3840981"/>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Textfeld 32">
            <a:extLst>
              <a:ext uri="{FF2B5EF4-FFF2-40B4-BE49-F238E27FC236}">
                <a16:creationId xmlns:a16="http://schemas.microsoft.com/office/drawing/2014/main" id="{A368B229-A32A-4117-AF2A-2F5B61B2874E}"/>
              </a:ext>
            </a:extLst>
          </p:cNvPr>
          <p:cNvSpPr txBox="1"/>
          <p:nvPr/>
        </p:nvSpPr>
        <p:spPr>
          <a:xfrm>
            <a:off x="1972836" y="3703885"/>
            <a:ext cx="284052" cy="230832"/>
          </a:xfrm>
          <a:prstGeom prst="rect">
            <a:avLst/>
          </a:prstGeom>
          <a:noFill/>
        </p:spPr>
        <p:txBody>
          <a:bodyPr wrap="none" rtlCol="0">
            <a:spAutoFit/>
          </a:bodyPr>
          <a:lstStyle/>
          <a:p>
            <a:r>
              <a:rPr lang="de-DE" sz="900" dirty="0"/>
              <a:t>°C</a:t>
            </a:r>
          </a:p>
        </p:txBody>
      </p:sp>
      <p:sp>
        <p:nvSpPr>
          <p:cNvPr id="34" name="Textfeld 33">
            <a:extLst>
              <a:ext uri="{FF2B5EF4-FFF2-40B4-BE49-F238E27FC236}">
                <a16:creationId xmlns:a16="http://schemas.microsoft.com/office/drawing/2014/main" id="{EF088891-2D9E-4D46-93C4-A83F96EC4EA2}"/>
              </a:ext>
            </a:extLst>
          </p:cNvPr>
          <p:cNvSpPr txBox="1"/>
          <p:nvPr/>
        </p:nvSpPr>
        <p:spPr>
          <a:xfrm>
            <a:off x="3792331" y="4656692"/>
            <a:ext cx="433132" cy="230832"/>
          </a:xfrm>
          <a:prstGeom prst="rect">
            <a:avLst/>
          </a:prstGeom>
          <a:noFill/>
        </p:spPr>
        <p:txBody>
          <a:bodyPr wrap="none" rtlCol="0">
            <a:spAutoFit/>
          </a:bodyPr>
          <a:lstStyle/>
          <a:p>
            <a:r>
              <a:rPr lang="de-DE" sz="900"/>
              <a:t>t in s </a:t>
            </a:r>
          </a:p>
        </p:txBody>
      </p:sp>
      <p:sp>
        <p:nvSpPr>
          <p:cNvPr id="35" name="Textfeld 34">
            <a:extLst>
              <a:ext uri="{FF2B5EF4-FFF2-40B4-BE49-F238E27FC236}">
                <a16:creationId xmlns:a16="http://schemas.microsoft.com/office/drawing/2014/main" id="{07993363-BE73-4B29-8D9A-D64A286F22C4}"/>
              </a:ext>
            </a:extLst>
          </p:cNvPr>
          <p:cNvSpPr txBox="1"/>
          <p:nvPr/>
        </p:nvSpPr>
        <p:spPr>
          <a:xfrm>
            <a:off x="2755341" y="3670791"/>
            <a:ext cx="910249" cy="276999"/>
          </a:xfrm>
          <a:prstGeom prst="rect">
            <a:avLst/>
          </a:prstGeom>
          <a:noFill/>
        </p:spPr>
        <p:txBody>
          <a:bodyPr wrap="none" rtlCol="0">
            <a:spAutoFit/>
          </a:bodyPr>
          <a:lstStyle/>
          <a:p>
            <a:r>
              <a:rPr lang="de-DE" sz="1200" dirty="0"/>
              <a:t>Temperatur</a:t>
            </a:r>
          </a:p>
        </p:txBody>
      </p:sp>
      <p:cxnSp>
        <p:nvCxnSpPr>
          <p:cNvPr id="32" name="Gerade Verbindung mit Pfeil 31">
            <a:extLst>
              <a:ext uri="{FF2B5EF4-FFF2-40B4-BE49-F238E27FC236}">
                <a16:creationId xmlns:a16="http://schemas.microsoft.com/office/drawing/2014/main" id="{13D2AAB1-7376-4C96-AE08-9DC3454E3B26}"/>
              </a:ext>
            </a:extLst>
          </p:cNvPr>
          <p:cNvCxnSpPr/>
          <p:nvPr/>
        </p:nvCxnSpPr>
        <p:spPr>
          <a:xfrm>
            <a:off x="2336713" y="3194325"/>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4">
            <p14:nvContentPartPr>
              <p14:cNvPr id="36" name="Freihand 35">
                <a:extLst>
                  <a:ext uri="{FF2B5EF4-FFF2-40B4-BE49-F238E27FC236}">
                    <a16:creationId xmlns:a16="http://schemas.microsoft.com/office/drawing/2014/main" id="{54D260B2-CB82-47C1-95C3-6B6278A20CAA}"/>
                  </a:ext>
                </a:extLst>
              </p14:cNvPr>
              <p14:cNvContentPartPr/>
              <p14:nvPr/>
            </p14:nvContentPartPr>
            <p14:xfrm>
              <a:off x="2344625" y="2788389"/>
              <a:ext cx="1721880" cy="150480"/>
            </p14:xfrm>
          </p:contentPart>
        </mc:Choice>
        <mc:Fallback xmlns="">
          <p:pic>
            <p:nvPicPr>
              <p:cNvPr id="36" name="Freihand 35">
                <a:extLst>
                  <a:ext uri="{FF2B5EF4-FFF2-40B4-BE49-F238E27FC236}">
                    <a16:creationId xmlns:a16="http://schemas.microsoft.com/office/drawing/2014/main" id="{54D260B2-CB82-47C1-95C3-6B6278A20CAA}"/>
                  </a:ext>
                </a:extLst>
              </p:cNvPr>
              <p:cNvPicPr/>
              <p:nvPr/>
            </p:nvPicPr>
            <p:blipFill>
              <a:blip r:embed="rId3"/>
              <a:stretch>
                <a:fillRect/>
              </a:stretch>
            </p:blipFill>
            <p:spPr>
              <a:xfrm>
                <a:off x="2335625" y="2779367"/>
                <a:ext cx="1739520" cy="168162"/>
              </a:xfrm>
              <a:prstGeom prst="rect">
                <a:avLst/>
              </a:prstGeom>
            </p:spPr>
          </p:pic>
        </mc:Fallback>
      </mc:AlternateContent>
      <p:cxnSp>
        <p:nvCxnSpPr>
          <p:cNvPr id="37" name="Gerade Verbindung 36">
            <a:extLst>
              <a:ext uri="{FF2B5EF4-FFF2-40B4-BE49-F238E27FC236}">
                <a16:creationId xmlns:a16="http://schemas.microsoft.com/office/drawing/2014/main" id="{C016FB58-99BA-45FE-B604-BECD3EE59CE6}"/>
              </a:ext>
            </a:extLst>
          </p:cNvPr>
          <p:cNvCxnSpPr/>
          <p:nvPr/>
        </p:nvCxnSpPr>
        <p:spPr>
          <a:xfrm>
            <a:off x="2344625" y="2875315"/>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38" name="Textfeld 37">
            <a:extLst>
              <a:ext uri="{FF2B5EF4-FFF2-40B4-BE49-F238E27FC236}">
                <a16:creationId xmlns:a16="http://schemas.microsoft.com/office/drawing/2014/main" id="{448BB803-9C13-47BE-AF4C-34DA23229662}"/>
              </a:ext>
            </a:extLst>
          </p:cNvPr>
          <p:cNvSpPr txBox="1"/>
          <p:nvPr/>
        </p:nvSpPr>
        <p:spPr>
          <a:xfrm>
            <a:off x="3756052" y="3287343"/>
            <a:ext cx="433132" cy="230832"/>
          </a:xfrm>
          <a:prstGeom prst="rect">
            <a:avLst/>
          </a:prstGeom>
          <a:noFill/>
        </p:spPr>
        <p:txBody>
          <a:bodyPr wrap="none" rtlCol="0">
            <a:spAutoFit/>
          </a:bodyPr>
          <a:lstStyle/>
          <a:p>
            <a:r>
              <a:rPr lang="de-DE" sz="900"/>
              <a:t>t in s </a:t>
            </a:r>
          </a:p>
        </p:txBody>
      </p:sp>
      <p:cxnSp>
        <p:nvCxnSpPr>
          <p:cNvPr id="39" name="Gerade Verbindung mit Pfeil 38">
            <a:extLst>
              <a:ext uri="{FF2B5EF4-FFF2-40B4-BE49-F238E27FC236}">
                <a16:creationId xmlns:a16="http://schemas.microsoft.com/office/drawing/2014/main" id="{B920E6DC-4AED-42D6-806C-0BA0E3866EBA}"/>
              </a:ext>
            </a:extLst>
          </p:cNvPr>
          <p:cNvCxnSpPr>
            <a:cxnSpLocks/>
          </p:cNvCxnSpPr>
          <p:nvPr/>
        </p:nvCxnSpPr>
        <p:spPr>
          <a:xfrm flipV="1">
            <a:off x="2334811" y="2398521"/>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0" name="Textfeld 39">
            <a:extLst>
              <a:ext uri="{FF2B5EF4-FFF2-40B4-BE49-F238E27FC236}">
                <a16:creationId xmlns:a16="http://schemas.microsoft.com/office/drawing/2014/main" id="{E292D9DE-BE85-4816-B3A5-AED71D44DB91}"/>
              </a:ext>
            </a:extLst>
          </p:cNvPr>
          <p:cNvSpPr txBox="1"/>
          <p:nvPr/>
        </p:nvSpPr>
        <p:spPr>
          <a:xfrm>
            <a:off x="2027370" y="2223203"/>
            <a:ext cx="328936" cy="230832"/>
          </a:xfrm>
          <a:prstGeom prst="rect">
            <a:avLst/>
          </a:prstGeom>
          <a:noFill/>
        </p:spPr>
        <p:txBody>
          <a:bodyPr wrap="none" rtlCol="0">
            <a:spAutoFit/>
          </a:bodyPr>
          <a:lstStyle/>
          <a:p>
            <a:r>
              <a:rPr lang="de-DE" sz="900"/>
              <a:t>g/s</a:t>
            </a:r>
          </a:p>
        </p:txBody>
      </p:sp>
      <p:sp>
        <p:nvSpPr>
          <p:cNvPr id="41" name="Rechteck 40">
            <a:extLst>
              <a:ext uri="{FF2B5EF4-FFF2-40B4-BE49-F238E27FC236}">
                <a16:creationId xmlns:a16="http://schemas.microsoft.com/office/drawing/2014/main" id="{7E9A8E43-BEE6-4D33-A0EB-8B32EC823947}"/>
              </a:ext>
            </a:extLst>
          </p:cNvPr>
          <p:cNvSpPr/>
          <p:nvPr/>
        </p:nvSpPr>
        <p:spPr>
          <a:xfrm>
            <a:off x="2109299" y="5140565"/>
            <a:ext cx="2141833" cy="22758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42" name="Rechteck 41">
            <a:extLst>
              <a:ext uri="{FF2B5EF4-FFF2-40B4-BE49-F238E27FC236}">
                <a16:creationId xmlns:a16="http://schemas.microsoft.com/office/drawing/2014/main" id="{F91CDC61-F84F-4E95-873F-6243AC676838}"/>
              </a:ext>
            </a:extLst>
          </p:cNvPr>
          <p:cNvSpPr/>
          <p:nvPr/>
        </p:nvSpPr>
        <p:spPr>
          <a:xfrm>
            <a:off x="2109300" y="5137317"/>
            <a:ext cx="660002" cy="2308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43" name="Textfeld 42">
            <a:extLst>
              <a:ext uri="{FF2B5EF4-FFF2-40B4-BE49-F238E27FC236}">
                <a16:creationId xmlns:a16="http://schemas.microsoft.com/office/drawing/2014/main" id="{AD77AF2A-8193-4F43-9137-A0E655AFA9F7}"/>
              </a:ext>
            </a:extLst>
          </p:cNvPr>
          <p:cNvSpPr txBox="1"/>
          <p:nvPr/>
        </p:nvSpPr>
        <p:spPr>
          <a:xfrm>
            <a:off x="2782141" y="4788120"/>
            <a:ext cx="834396" cy="276999"/>
          </a:xfrm>
          <a:prstGeom prst="rect">
            <a:avLst/>
          </a:prstGeom>
          <a:noFill/>
        </p:spPr>
        <p:txBody>
          <a:bodyPr wrap="none" rtlCol="0">
            <a:spAutoFit/>
          </a:bodyPr>
          <a:lstStyle/>
          <a:p>
            <a:r>
              <a:rPr lang="de-DE" sz="1200"/>
              <a:t>Fortschritt</a:t>
            </a:r>
          </a:p>
        </p:txBody>
      </p:sp>
      <p:sp>
        <p:nvSpPr>
          <p:cNvPr id="45" name="Textfeld 44">
            <a:hlinkClick r:id="rId5" action="ppaction://hlinksldjump"/>
            <a:extLst>
              <a:ext uri="{FF2B5EF4-FFF2-40B4-BE49-F238E27FC236}">
                <a16:creationId xmlns:a16="http://schemas.microsoft.com/office/drawing/2014/main" id="{455C5A27-ABEB-4387-9437-D9E4BC50B9C5}"/>
              </a:ext>
            </a:extLst>
          </p:cNvPr>
          <p:cNvSpPr txBox="1"/>
          <p:nvPr/>
        </p:nvSpPr>
        <p:spPr>
          <a:xfrm>
            <a:off x="100534" y="6086386"/>
            <a:ext cx="2432012" cy="369332"/>
          </a:xfrm>
          <a:prstGeom prst="rect">
            <a:avLst/>
          </a:prstGeom>
          <a:noFill/>
        </p:spPr>
        <p:txBody>
          <a:bodyPr wrap="none" rtlCol="0">
            <a:spAutoFit/>
          </a:bodyPr>
          <a:lstStyle/>
          <a:p>
            <a:r>
              <a:rPr lang="de-DE"/>
              <a:t>Zusammenfassung Auto</a:t>
            </a:r>
          </a:p>
        </p:txBody>
      </p:sp>
    </p:spTree>
    <p:extLst>
      <p:ext uri="{BB962C8B-B14F-4D97-AF65-F5344CB8AC3E}">
        <p14:creationId xmlns:p14="http://schemas.microsoft.com/office/powerpoint/2010/main" val="34758020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9E7B5B-559A-49E3-9ACB-7010A036B0F5}"/>
              </a:ext>
            </a:extLst>
          </p:cNvPr>
          <p:cNvSpPr>
            <a:spLocks noGrp="1"/>
          </p:cNvSpPr>
          <p:nvPr>
            <p:ph type="title"/>
          </p:nvPr>
        </p:nvSpPr>
        <p:spPr/>
        <p:txBody>
          <a:bodyPr/>
          <a:lstStyle/>
          <a:p>
            <a:r>
              <a:rPr lang="de-DE"/>
              <a:t>Zusammenfassung Auto</a:t>
            </a:r>
          </a:p>
        </p:txBody>
      </p:sp>
      <p:sp>
        <p:nvSpPr>
          <p:cNvPr id="4" name="Datumsplatzhalter 3">
            <a:extLst>
              <a:ext uri="{FF2B5EF4-FFF2-40B4-BE49-F238E27FC236}">
                <a16:creationId xmlns:a16="http://schemas.microsoft.com/office/drawing/2014/main" id="{ECC275A4-7407-42F3-9417-212D6D28C10C}"/>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71D1E9F8-FB7D-47B2-9597-9D63E0008547}"/>
              </a:ext>
            </a:extLst>
          </p:cNvPr>
          <p:cNvSpPr>
            <a:spLocks noGrp="1"/>
          </p:cNvSpPr>
          <p:nvPr>
            <p:ph type="ftr" sz="quarter" idx="11"/>
          </p:nvPr>
        </p:nvSpPr>
        <p:spPr/>
        <p:txBody>
          <a:bodyPr/>
          <a:lstStyle/>
          <a:p>
            <a:r>
              <a:rPr lang="de-DE"/>
              <a:t>Bedienkonzept Espressomaschine </a:t>
            </a:r>
          </a:p>
        </p:txBody>
      </p:sp>
      <p:sp>
        <p:nvSpPr>
          <p:cNvPr id="6" name="Textfeld 5">
            <a:extLst>
              <a:ext uri="{FF2B5EF4-FFF2-40B4-BE49-F238E27FC236}">
                <a16:creationId xmlns:a16="http://schemas.microsoft.com/office/drawing/2014/main" id="{B1BC2C2E-08EA-419F-8CA5-31488CA73C70}"/>
              </a:ext>
            </a:extLst>
          </p:cNvPr>
          <p:cNvSpPr txBox="1"/>
          <p:nvPr/>
        </p:nvSpPr>
        <p:spPr>
          <a:xfrm>
            <a:off x="2049406" y="3799220"/>
            <a:ext cx="2151288" cy="338554"/>
          </a:xfrm>
          <a:prstGeom prst="rect">
            <a:avLst/>
          </a:prstGeom>
          <a:noFill/>
        </p:spPr>
        <p:txBody>
          <a:bodyPr wrap="square" rtlCol="0">
            <a:spAutoFit/>
          </a:bodyPr>
          <a:lstStyle/>
          <a:p>
            <a:r>
              <a:rPr lang="de-DE" sz="1600"/>
              <a:t>Bezugsmenge: 25 </a:t>
            </a:r>
            <a:r>
              <a:rPr lang="de-DE" sz="1600" err="1"/>
              <a:t>g</a:t>
            </a:r>
            <a:endParaRPr lang="de-DE" sz="1600"/>
          </a:p>
        </p:txBody>
      </p:sp>
      <p:sp>
        <p:nvSpPr>
          <p:cNvPr id="7" name="Textfeld 6">
            <a:extLst>
              <a:ext uri="{FF2B5EF4-FFF2-40B4-BE49-F238E27FC236}">
                <a16:creationId xmlns:a16="http://schemas.microsoft.com/office/drawing/2014/main" id="{8BC37D99-29AA-4E64-A244-6F5D13CB7643}"/>
              </a:ext>
            </a:extLst>
          </p:cNvPr>
          <p:cNvSpPr txBox="1"/>
          <p:nvPr/>
        </p:nvSpPr>
        <p:spPr>
          <a:xfrm>
            <a:off x="2021207" y="2321507"/>
            <a:ext cx="2173800" cy="338554"/>
          </a:xfrm>
          <a:prstGeom prst="rect">
            <a:avLst/>
          </a:prstGeom>
          <a:noFill/>
        </p:spPr>
        <p:txBody>
          <a:bodyPr wrap="none" rtlCol="0">
            <a:spAutoFit/>
          </a:bodyPr>
          <a:lstStyle/>
          <a:p>
            <a:r>
              <a:rPr lang="de-DE" sz="1600" err="1"/>
              <a:t>Preinfusionsmethode</a:t>
            </a:r>
            <a:r>
              <a:rPr lang="de-DE" sz="1600"/>
              <a:t>: 2</a:t>
            </a:r>
          </a:p>
        </p:txBody>
      </p:sp>
      <p:sp>
        <p:nvSpPr>
          <p:cNvPr id="8" name="Textfeld 7">
            <a:extLst>
              <a:ext uri="{FF2B5EF4-FFF2-40B4-BE49-F238E27FC236}">
                <a16:creationId xmlns:a16="http://schemas.microsoft.com/office/drawing/2014/main" id="{843702BD-DA25-40BF-B977-A075E1E1360D}"/>
              </a:ext>
            </a:extLst>
          </p:cNvPr>
          <p:cNvSpPr txBox="1"/>
          <p:nvPr/>
        </p:nvSpPr>
        <p:spPr>
          <a:xfrm>
            <a:off x="2049406" y="2817005"/>
            <a:ext cx="1937646" cy="338554"/>
          </a:xfrm>
          <a:prstGeom prst="rect">
            <a:avLst/>
          </a:prstGeom>
          <a:noFill/>
        </p:spPr>
        <p:txBody>
          <a:bodyPr wrap="none" rtlCol="0">
            <a:spAutoFit/>
          </a:bodyPr>
          <a:lstStyle/>
          <a:p>
            <a:r>
              <a:rPr lang="de-DE" sz="1600" err="1"/>
              <a:t>Preinfusionszeit</a:t>
            </a:r>
            <a:r>
              <a:rPr lang="de-DE" sz="1600"/>
              <a:t>: 15 s</a:t>
            </a:r>
          </a:p>
        </p:txBody>
      </p:sp>
      <p:sp>
        <p:nvSpPr>
          <p:cNvPr id="9" name="Textfeld 8">
            <a:extLst>
              <a:ext uri="{FF2B5EF4-FFF2-40B4-BE49-F238E27FC236}">
                <a16:creationId xmlns:a16="http://schemas.microsoft.com/office/drawing/2014/main" id="{A0B06E8B-E345-4BE3-9C9E-2DA9D5BEB06E}"/>
              </a:ext>
            </a:extLst>
          </p:cNvPr>
          <p:cNvSpPr txBox="1"/>
          <p:nvPr/>
        </p:nvSpPr>
        <p:spPr>
          <a:xfrm>
            <a:off x="2049406" y="3289224"/>
            <a:ext cx="1900328" cy="338554"/>
          </a:xfrm>
          <a:prstGeom prst="rect">
            <a:avLst/>
          </a:prstGeom>
          <a:noFill/>
        </p:spPr>
        <p:txBody>
          <a:bodyPr wrap="none" rtlCol="0">
            <a:spAutoFit/>
          </a:bodyPr>
          <a:lstStyle/>
          <a:p>
            <a:r>
              <a:rPr lang="de-DE" sz="1600"/>
              <a:t>Durchflussrate: 2 </a:t>
            </a:r>
            <a:r>
              <a:rPr lang="de-DE" sz="1600" err="1"/>
              <a:t>g</a:t>
            </a:r>
            <a:r>
              <a:rPr lang="de-DE" sz="1600"/>
              <a:t>/s</a:t>
            </a:r>
          </a:p>
        </p:txBody>
      </p:sp>
      <p:sp>
        <p:nvSpPr>
          <p:cNvPr id="10" name="Textfeld 9">
            <a:extLst>
              <a:ext uri="{FF2B5EF4-FFF2-40B4-BE49-F238E27FC236}">
                <a16:creationId xmlns:a16="http://schemas.microsoft.com/office/drawing/2014/main" id="{CDFE01B9-4D93-4DDC-BE35-94501D69ACA6}"/>
              </a:ext>
            </a:extLst>
          </p:cNvPr>
          <p:cNvSpPr txBox="1"/>
          <p:nvPr/>
        </p:nvSpPr>
        <p:spPr>
          <a:xfrm>
            <a:off x="2049406" y="4351204"/>
            <a:ext cx="2322431" cy="338554"/>
          </a:xfrm>
          <a:prstGeom prst="rect">
            <a:avLst/>
          </a:prstGeom>
          <a:noFill/>
        </p:spPr>
        <p:txBody>
          <a:bodyPr wrap="none" rtlCol="0">
            <a:spAutoFit/>
          </a:bodyPr>
          <a:lstStyle/>
          <a:p>
            <a:r>
              <a:rPr lang="de-DE" sz="1600" dirty="0"/>
              <a:t>Mischtemperatur: 91,5 °C</a:t>
            </a:r>
          </a:p>
        </p:txBody>
      </p:sp>
      <p:sp>
        <p:nvSpPr>
          <p:cNvPr id="11" name="Inhaltsplatzhalter 2">
            <a:extLst>
              <a:ext uri="{FF2B5EF4-FFF2-40B4-BE49-F238E27FC236}">
                <a16:creationId xmlns:a16="http://schemas.microsoft.com/office/drawing/2014/main" id="{3BEAD785-D522-4976-8122-52BEE434896C}"/>
              </a:ext>
            </a:extLst>
          </p:cNvPr>
          <p:cNvSpPr txBox="1">
            <a:spLocks/>
          </p:cNvSpPr>
          <p:nvPr/>
        </p:nvSpPr>
        <p:spPr>
          <a:xfrm>
            <a:off x="5524365" y="1515375"/>
            <a:ext cx="5981835" cy="261466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a:t>Kurze Zusammenfassung der Parameter nach Beenden des automatischen Kaffeebezugs. Die Anzeige wird x Sekunden angezeigt. Danach wird wieder der Home-Bildschirm Automatik angezeigt.</a:t>
            </a:r>
          </a:p>
        </p:txBody>
      </p:sp>
      <p:sp>
        <p:nvSpPr>
          <p:cNvPr id="12" name="Textfeld 11">
            <a:hlinkClick r:id="rId3" action="ppaction://hlinksldjump"/>
            <a:extLst>
              <a:ext uri="{FF2B5EF4-FFF2-40B4-BE49-F238E27FC236}">
                <a16:creationId xmlns:a16="http://schemas.microsoft.com/office/drawing/2014/main" id="{EA9FDDAC-46C9-4A30-86D0-C0633A5BB39D}"/>
              </a:ext>
            </a:extLst>
          </p:cNvPr>
          <p:cNvSpPr txBox="1"/>
          <p:nvPr/>
        </p:nvSpPr>
        <p:spPr>
          <a:xfrm>
            <a:off x="100534" y="6086386"/>
            <a:ext cx="1781706" cy="369332"/>
          </a:xfrm>
          <a:prstGeom prst="rect">
            <a:avLst/>
          </a:prstGeom>
          <a:noFill/>
        </p:spPr>
        <p:txBody>
          <a:bodyPr wrap="none" rtlCol="0">
            <a:spAutoFit/>
          </a:bodyPr>
          <a:lstStyle/>
          <a:p>
            <a:r>
              <a:rPr lang="de-DE"/>
              <a:t>Home Automatik</a:t>
            </a:r>
          </a:p>
        </p:txBody>
      </p:sp>
      <p:sp>
        <p:nvSpPr>
          <p:cNvPr id="13" name="Textfeld 12">
            <a:extLst>
              <a:ext uri="{FF2B5EF4-FFF2-40B4-BE49-F238E27FC236}">
                <a16:creationId xmlns:a16="http://schemas.microsoft.com/office/drawing/2014/main" id="{C23DE67C-7FA1-4A47-A110-6B05C70666D7}"/>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Tree>
    <p:extLst>
      <p:ext uri="{BB962C8B-B14F-4D97-AF65-F5344CB8AC3E}">
        <p14:creationId xmlns:p14="http://schemas.microsoft.com/office/powerpoint/2010/main" val="3894546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B4010-0D5B-6549-8CE1-621BEBEAF455}"/>
              </a:ext>
            </a:extLst>
          </p:cNvPr>
          <p:cNvSpPr>
            <a:spLocks noGrp="1"/>
          </p:cNvSpPr>
          <p:nvPr>
            <p:ph type="title"/>
          </p:nvPr>
        </p:nvSpPr>
        <p:spPr/>
        <p:txBody>
          <a:bodyPr/>
          <a:lstStyle/>
          <a:p>
            <a:r>
              <a:rPr lang="de-DE"/>
              <a:t>Vorbereitungsphase</a:t>
            </a:r>
          </a:p>
        </p:txBody>
      </p:sp>
      <p:sp>
        <p:nvSpPr>
          <p:cNvPr id="3" name="Inhaltsplatzhalter 2">
            <a:extLst>
              <a:ext uri="{FF2B5EF4-FFF2-40B4-BE49-F238E27FC236}">
                <a16:creationId xmlns:a16="http://schemas.microsoft.com/office/drawing/2014/main" id="{B7D79543-67C0-0D47-8B88-E77223C7EA1A}"/>
              </a:ext>
            </a:extLst>
          </p:cNvPr>
          <p:cNvSpPr>
            <a:spLocks noGrp="1"/>
          </p:cNvSpPr>
          <p:nvPr>
            <p:ph idx="1"/>
          </p:nvPr>
        </p:nvSpPr>
        <p:spPr/>
        <p:txBody>
          <a:bodyPr>
            <a:normAutofit lnSpcReduction="10000"/>
          </a:bodyPr>
          <a:lstStyle/>
          <a:p>
            <a:r>
              <a:rPr lang="de-DE" dirty="0"/>
              <a:t>Nach dem Einschalten der Maschine startet die Vorbereitungsphase. Nachdem die Maschine einsatzbereit ist, wechselt die Anzeige zum Home-Bildschirm des letzten verwendeten Modus. </a:t>
            </a:r>
          </a:p>
          <a:p>
            <a:br>
              <a:rPr lang="de-DE" dirty="0"/>
            </a:br>
            <a:r>
              <a:rPr lang="de-DE" sz="2200" dirty="0"/>
              <a:t>(Bitte den jeweiligen Modus links unten auswählen)</a:t>
            </a:r>
            <a:endParaRPr lang="de-DE" dirty="0"/>
          </a:p>
        </p:txBody>
      </p:sp>
      <p:sp>
        <p:nvSpPr>
          <p:cNvPr id="5" name="Textfeld 4">
            <a:extLst>
              <a:ext uri="{FF2B5EF4-FFF2-40B4-BE49-F238E27FC236}">
                <a16:creationId xmlns:a16="http://schemas.microsoft.com/office/drawing/2014/main" id="{2E72168E-7809-1141-A804-8C40FF464B3D}"/>
              </a:ext>
            </a:extLst>
          </p:cNvPr>
          <p:cNvSpPr txBox="1"/>
          <p:nvPr/>
        </p:nvSpPr>
        <p:spPr>
          <a:xfrm>
            <a:off x="2244519" y="2267453"/>
            <a:ext cx="1937670" cy="646331"/>
          </a:xfrm>
          <a:prstGeom prst="rect">
            <a:avLst/>
          </a:prstGeom>
          <a:noFill/>
        </p:spPr>
        <p:txBody>
          <a:bodyPr wrap="square" rtlCol="0">
            <a:spAutoFit/>
          </a:bodyPr>
          <a:lstStyle/>
          <a:p>
            <a:pPr algn="ctr"/>
            <a:r>
              <a:rPr lang="de-DE"/>
              <a:t>Maschine wird aufgeheizt</a:t>
            </a:r>
          </a:p>
        </p:txBody>
      </p:sp>
      <p:sp>
        <p:nvSpPr>
          <p:cNvPr id="6" name="Rechteck 5">
            <a:extLst>
              <a:ext uri="{FF2B5EF4-FFF2-40B4-BE49-F238E27FC236}">
                <a16:creationId xmlns:a16="http://schemas.microsoft.com/office/drawing/2014/main" id="{7340BD61-FC25-674A-9D74-3E3ACF7C1C65}"/>
              </a:ext>
            </a:extLst>
          </p:cNvPr>
          <p:cNvSpPr/>
          <p:nvPr/>
        </p:nvSpPr>
        <p:spPr>
          <a:xfrm>
            <a:off x="2287055" y="3616456"/>
            <a:ext cx="1895134" cy="369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66F0AE3E-40B9-BB48-891E-5261367BDF64}"/>
              </a:ext>
            </a:extLst>
          </p:cNvPr>
          <p:cNvSpPr/>
          <p:nvPr/>
        </p:nvSpPr>
        <p:spPr>
          <a:xfrm>
            <a:off x="2287055" y="3616456"/>
            <a:ext cx="501865"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D8DE7C24-242B-9843-ADF7-362EB07FBECD}"/>
              </a:ext>
            </a:extLst>
          </p:cNvPr>
          <p:cNvSpPr txBox="1"/>
          <p:nvPr/>
        </p:nvSpPr>
        <p:spPr>
          <a:xfrm>
            <a:off x="2907899" y="3140628"/>
            <a:ext cx="940634" cy="369332"/>
          </a:xfrm>
          <a:prstGeom prst="rect">
            <a:avLst/>
          </a:prstGeom>
          <a:noFill/>
        </p:spPr>
        <p:txBody>
          <a:bodyPr wrap="square" rtlCol="0">
            <a:spAutoFit/>
          </a:bodyPr>
          <a:lstStyle/>
          <a:p>
            <a:r>
              <a:rPr lang="de-DE"/>
              <a:t>18 %</a:t>
            </a:r>
          </a:p>
        </p:txBody>
      </p:sp>
      <p:sp>
        <p:nvSpPr>
          <p:cNvPr id="9" name="Textfeld 8">
            <a:hlinkClick r:id="rId2" action="ppaction://hlinksldjump"/>
            <a:extLst>
              <a:ext uri="{FF2B5EF4-FFF2-40B4-BE49-F238E27FC236}">
                <a16:creationId xmlns:a16="http://schemas.microsoft.com/office/drawing/2014/main" id="{DA113392-7A12-7D41-A2F8-38AEBFF58D1B}"/>
              </a:ext>
            </a:extLst>
          </p:cNvPr>
          <p:cNvSpPr txBox="1"/>
          <p:nvPr/>
        </p:nvSpPr>
        <p:spPr>
          <a:xfrm>
            <a:off x="270164" y="5303556"/>
            <a:ext cx="1576072" cy="369332"/>
          </a:xfrm>
          <a:prstGeom prst="rect">
            <a:avLst/>
          </a:prstGeom>
          <a:noFill/>
        </p:spPr>
        <p:txBody>
          <a:bodyPr wrap="none" rtlCol="0">
            <a:spAutoFit/>
          </a:bodyPr>
          <a:lstStyle/>
          <a:p>
            <a:r>
              <a:rPr lang="de-DE"/>
              <a:t>Home Manuell</a:t>
            </a:r>
          </a:p>
        </p:txBody>
      </p:sp>
      <p:sp>
        <p:nvSpPr>
          <p:cNvPr id="4" name="Textfeld 3">
            <a:hlinkClick r:id="rId3" action="ppaction://hlinksldjump"/>
            <a:extLst>
              <a:ext uri="{FF2B5EF4-FFF2-40B4-BE49-F238E27FC236}">
                <a16:creationId xmlns:a16="http://schemas.microsoft.com/office/drawing/2014/main" id="{EE100FC0-334F-8C49-91FB-F6684D224521}"/>
              </a:ext>
            </a:extLst>
          </p:cNvPr>
          <p:cNvSpPr txBox="1"/>
          <p:nvPr/>
        </p:nvSpPr>
        <p:spPr>
          <a:xfrm>
            <a:off x="270164" y="5643844"/>
            <a:ext cx="1834605" cy="369332"/>
          </a:xfrm>
          <a:prstGeom prst="rect">
            <a:avLst/>
          </a:prstGeom>
          <a:noFill/>
        </p:spPr>
        <p:txBody>
          <a:bodyPr wrap="none" rtlCol="0">
            <a:spAutoFit/>
          </a:bodyPr>
          <a:lstStyle/>
          <a:p>
            <a:r>
              <a:rPr lang="de-DE"/>
              <a:t>Home Automatik </a:t>
            </a:r>
          </a:p>
        </p:txBody>
      </p:sp>
      <p:sp>
        <p:nvSpPr>
          <p:cNvPr id="10" name="Textfeld 9">
            <a:hlinkClick r:id="rId4" action="ppaction://hlinksldjump"/>
            <a:extLst>
              <a:ext uri="{FF2B5EF4-FFF2-40B4-BE49-F238E27FC236}">
                <a16:creationId xmlns:a16="http://schemas.microsoft.com/office/drawing/2014/main" id="{4C1DDCC8-9462-0F49-82BC-BD8726A1A69D}"/>
              </a:ext>
            </a:extLst>
          </p:cNvPr>
          <p:cNvSpPr txBox="1"/>
          <p:nvPr/>
        </p:nvSpPr>
        <p:spPr>
          <a:xfrm>
            <a:off x="270164" y="5984132"/>
            <a:ext cx="1620957" cy="369332"/>
          </a:xfrm>
          <a:prstGeom prst="rect">
            <a:avLst/>
          </a:prstGeom>
          <a:noFill/>
        </p:spPr>
        <p:txBody>
          <a:bodyPr wrap="none" rtlCol="0">
            <a:spAutoFit/>
          </a:bodyPr>
          <a:lstStyle/>
          <a:p>
            <a:r>
              <a:rPr lang="de-DE"/>
              <a:t>Home Wartung</a:t>
            </a:r>
          </a:p>
        </p:txBody>
      </p:sp>
      <p:sp>
        <p:nvSpPr>
          <p:cNvPr id="11" name="Datumsplatzhalter 10">
            <a:extLst>
              <a:ext uri="{FF2B5EF4-FFF2-40B4-BE49-F238E27FC236}">
                <a16:creationId xmlns:a16="http://schemas.microsoft.com/office/drawing/2014/main" id="{7DA2780B-0C0C-7746-AABD-CB598FA2BD0A}"/>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1E931CCF-6DB5-3347-83E8-212C40926C68}"/>
              </a:ext>
            </a:extLst>
          </p:cNvPr>
          <p:cNvSpPr>
            <a:spLocks noGrp="1"/>
          </p:cNvSpPr>
          <p:nvPr>
            <p:ph type="ftr" sz="quarter" idx="11"/>
          </p:nvPr>
        </p:nvSpPr>
        <p:spPr/>
        <p:txBody>
          <a:bodyPr/>
          <a:lstStyle/>
          <a:p>
            <a:r>
              <a:rPr lang="de-DE"/>
              <a:t>Bedienkonzept Espressomaschine </a:t>
            </a:r>
          </a:p>
        </p:txBody>
      </p:sp>
      <p:pic>
        <p:nvPicPr>
          <p:cNvPr id="13" name="Grafik 12" descr="Caretzeichen nach rechts Silhouette">
            <a:extLst>
              <a:ext uri="{FF2B5EF4-FFF2-40B4-BE49-F238E27FC236}">
                <a16:creationId xmlns:a16="http://schemas.microsoft.com/office/drawing/2014/main" id="{331F8E55-2981-C940-80C0-B3E4872D895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433196" y="2098426"/>
            <a:ext cx="535259" cy="535259"/>
          </a:xfrm>
          <a:prstGeom prst="rect">
            <a:avLst/>
          </a:prstGeom>
        </p:spPr>
      </p:pic>
    </p:spTree>
    <p:extLst>
      <p:ext uri="{BB962C8B-B14F-4D97-AF65-F5344CB8AC3E}">
        <p14:creationId xmlns:p14="http://schemas.microsoft.com/office/powerpoint/2010/main" val="8543331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937B8-531E-0242-80F2-73B79AD2FBE6}"/>
              </a:ext>
            </a:extLst>
          </p:cNvPr>
          <p:cNvSpPr>
            <a:spLocks noGrp="1"/>
          </p:cNvSpPr>
          <p:nvPr>
            <p:ph type="title"/>
          </p:nvPr>
        </p:nvSpPr>
        <p:spPr>
          <a:xfrm>
            <a:off x="5139783" y="311799"/>
            <a:ext cx="6214017" cy="881988"/>
          </a:xfrm>
        </p:spPr>
        <p:txBody>
          <a:bodyPr/>
          <a:lstStyle/>
          <a:p>
            <a:r>
              <a:rPr lang="de-DE"/>
              <a:t>Einstellungen Auto 1</a:t>
            </a:r>
          </a:p>
        </p:txBody>
      </p:sp>
      <p:sp>
        <p:nvSpPr>
          <p:cNvPr id="4" name="Textfeld 3">
            <a:hlinkClick r:id="rId2" action="ppaction://hlinksldjump"/>
            <a:extLst>
              <a:ext uri="{FF2B5EF4-FFF2-40B4-BE49-F238E27FC236}">
                <a16:creationId xmlns:a16="http://schemas.microsoft.com/office/drawing/2014/main" id="{348535D4-B603-9146-A1D8-BCA8F2FFB580}"/>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0140AE60-5D49-A54D-AE25-BF1654670A33}"/>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2" action="ppaction://hlinksldjump"/>
            <a:extLst>
              <a:ext uri="{FF2B5EF4-FFF2-40B4-BE49-F238E27FC236}">
                <a16:creationId xmlns:a16="http://schemas.microsoft.com/office/drawing/2014/main" id="{FFEEA5CE-F96E-B643-AB60-2DECD3CA591B}"/>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3" action="ppaction://hlinksldjump"/>
            <a:extLst>
              <a:ext uri="{FF2B5EF4-FFF2-40B4-BE49-F238E27FC236}">
                <a16:creationId xmlns:a16="http://schemas.microsoft.com/office/drawing/2014/main" id="{562641A9-B03C-AB43-A338-80DCFE4EE97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200AEEB3-E698-294B-A7CC-794C898A32F8}"/>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hlinkClick r:id="rId4" action="ppaction://hlinksldjump"/>
            <a:extLst>
              <a:ext uri="{FF2B5EF4-FFF2-40B4-BE49-F238E27FC236}">
                <a16:creationId xmlns:a16="http://schemas.microsoft.com/office/drawing/2014/main" id="{3603C733-35B3-4649-AA12-A0DB295F0B12}"/>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3230753-7040-C844-B709-E5CB04711F3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21FA928D-8A14-DD4E-A654-7F1089C10B41}"/>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20A95430-155D-204B-91D7-61F2C0602149}"/>
              </a:ext>
            </a:extLst>
          </p:cNvPr>
          <p:cNvSpPr>
            <a:spLocks noGrp="1"/>
          </p:cNvSpPr>
          <p:nvPr>
            <p:ph type="ftr" sz="quarter" idx="11"/>
          </p:nvPr>
        </p:nvSpPr>
        <p:spPr/>
        <p:txBody>
          <a:bodyPr/>
          <a:lstStyle/>
          <a:p>
            <a:r>
              <a:rPr lang="de-DE"/>
              <a:t>Bedienkonzept Espressomaschine </a:t>
            </a:r>
          </a:p>
        </p:txBody>
      </p:sp>
      <p:sp>
        <p:nvSpPr>
          <p:cNvPr id="14" name="Textfeld 13">
            <a:extLst>
              <a:ext uri="{FF2B5EF4-FFF2-40B4-BE49-F238E27FC236}">
                <a16:creationId xmlns:a16="http://schemas.microsoft.com/office/drawing/2014/main" id="{1C5FEAE6-E4DA-4976-9847-0288688E42D6}"/>
              </a:ext>
            </a:extLst>
          </p:cNvPr>
          <p:cNvSpPr txBox="1"/>
          <p:nvPr/>
        </p:nvSpPr>
        <p:spPr>
          <a:xfrm>
            <a:off x="2761286" y="2191511"/>
            <a:ext cx="946669" cy="369332"/>
          </a:xfrm>
          <a:prstGeom prst="rect">
            <a:avLst/>
          </a:prstGeom>
          <a:noFill/>
        </p:spPr>
        <p:txBody>
          <a:bodyPr wrap="none" rtlCol="0">
            <a:spAutoFit/>
          </a:bodyPr>
          <a:lstStyle/>
          <a:p>
            <a:r>
              <a:rPr lang="de-DE"/>
              <a:t>Preset 1</a:t>
            </a:r>
          </a:p>
        </p:txBody>
      </p:sp>
      <p:sp>
        <p:nvSpPr>
          <p:cNvPr id="16" name="Textfeld 15">
            <a:extLst>
              <a:ext uri="{FF2B5EF4-FFF2-40B4-BE49-F238E27FC236}">
                <a16:creationId xmlns:a16="http://schemas.microsoft.com/office/drawing/2014/main" id="{9C935DEF-BDBC-449A-A682-43631EF30B9B}"/>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17" name="Textfeld 16">
            <a:extLst>
              <a:ext uri="{FF2B5EF4-FFF2-40B4-BE49-F238E27FC236}">
                <a16:creationId xmlns:a16="http://schemas.microsoft.com/office/drawing/2014/main" id="{BA27AF2B-E5EA-4B75-8B5C-2D37EA6146B7}"/>
              </a:ext>
            </a:extLst>
          </p:cNvPr>
          <p:cNvSpPr txBox="1"/>
          <p:nvPr/>
        </p:nvSpPr>
        <p:spPr>
          <a:xfrm>
            <a:off x="2761287" y="3264206"/>
            <a:ext cx="946669" cy="369332"/>
          </a:xfrm>
          <a:prstGeom prst="rect">
            <a:avLst/>
          </a:prstGeom>
          <a:noFill/>
        </p:spPr>
        <p:txBody>
          <a:bodyPr wrap="none" rtlCol="0">
            <a:spAutoFit/>
          </a:bodyPr>
          <a:lstStyle/>
          <a:p>
            <a:r>
              <a:rPr lang="de-DE" dirty="0" err="1"/>
              <a:t>Preset</a:t>
            </a:r>
            <a:r>
              <a:rPr lang="de-DE" dirty="0"/>
              <a:t> 2</a:t>
            </a:r>
          </a:p>
        </p:txBody>
      </p:sp>
      <p:sp>
        <p:nvSpPr>
          <p:cNvPr id="18" name="Textfeld 17">
            <a:extLst>
              <a:ext uri="{FF2B5EF4-FFF2-40B4-BE49-F238E27FC236}">
                <a16:creationId xmlns:a16="http://schemas.microsoft.com/office/drawing/2014/main" id="{F16A8DDA-DAC7-4FB3-8E9E-FE9D4260D902}"/>
              </a:ext>
            </a:extLst>
          </p:cNvPr>
          <p:cNvSpPr txBox="1"/>
          <p:nvPr/>
        </p:nvSpPr>
        <p:spPr>
          <a:xfrm>
            <a:off x="2761286" y="4334006"/>
            <a:ext cx="946669" cy="369332"/>
          </a:xfrm>
          <a:prstGeom prst="rect">
            <a:avLst/>
          </a:prstGeom>
          <a:noFill/>
        </p:spPr>
        <p:txBody>
          <a:bodyPr wrap="none" rtlCol="0">
            <a:spAutoFit/>
          </a:bodyPr>
          <a:lstStyle/>
          <a:p>
            <a:r>
              <a:rPr lang="de-DE"/>
              <a:t>Preset 3</a:t>
            </a:r>
          </a:p>
        </p:txBody>
      </p:sp>
      <p:sp>
        <p:nvSpPr>
          <p:cNvPr id="19" name="Inhaltsplatzhalter 2">
            <a:extLst>
              <a:ext uri="{FF2B5EF4-FFF2-40B4-BE49-F238E27FC236}">
                <a16:creationId xmlns:a16="http://schemas.microsoft.com/office/drawing/2014/main" id="{E6B319E3-E4F0-4325-8F77-948A7C226530}"/>
              </a:ext>
            </a:extLst>
          </p:cNvPr>
          <p:cNvSpPr>
            <a:spLocks noGrp="1"/>
          </p:cNvSpPr>
          <p:nvPr>
            <p:ph idx="1"/>
          </p:nvPr>
        </p:nvSpPr>
        <p:spPr>
          <a:xfrm>
            <a:off x="5371965" y="1362975"/>
            <a:ext cx="5981835" cy="2614666"/>
          </a:xfrm>
        </p:spPr>
        <p:txBody>
          <a:bodyPr>
            <a:normAutofit/>
          </a:bodyPr>
          <a:lstStyle/>
          <a:p>
            <a:r>
              <a:rPr lang="de-DE" dirty="0"/>
              <a:t>Seite 1 der Einstellungen im Modus Automatik. </a:t>
            </a:r>
          </a:p>
          <a:p>
            <a:r>
              <a:rPr lang="de-DE" dirty="0"/>
              <a:t>Die einzelnen </a:t>
            </a:r>
            <a:r>
              <a:rPr lang="de-DE" dirty="0" err="1"/>
              <a:t>Presets</a:t>
            </a:r>
            <a:r>
              <a:rPr lang="de-DE" dirty="0"/>
              <a:t> können ausgewählt und dann verändert werden.</a:t>
            </a:r>
          </a:p>
          <a:p>
            <a:r>
              <a:rPr lang="de-DE" dirty="0"/>
              <a:t>Durch die Navigations-Taste kann zwischen den Seiten gewechselt werden.</a:t>
            </a:r>
          </a:p>
          <a:p>
            <a:endParaRPr lang="de-DE" dirty="0"/>
          </a:p>
        </p:txBody>
      </p:sp>
      <p:pic>
        <p:nvPicPr>
          <p:cNvPr id="20" name="Grafik 19" descr="Caretzeichen nach unten">
            <a:extLst>
              <a:ext uri="{FF2B5EF4-FFF2-40B4-BE49-F238E27FC236}">
                <a16:creationId xmlns:a16="http://schemas.microsoft.com/office/drawing/2014/main" id="{8C70F0F2-E42D-4CDF-92A1-EE4BA84E75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04860" y="4885123"/>
            <a:ext cx="574452" cy="574452"/>
          </a:xfrm>
          <a:prstGeom prst="rect">
            <a:avLst/>
          </a:prstGeom>
        </p:spPr>
      </p:pic>
    </p:spTree>
    <p:extLst>
      <p:ext uri="{BB962C8B-B14F-4D97-AF65-F5344CB8AC3E}">
        <p14:creationId xmlns:p14="http://schemas.microsoft.com/office/powerpoint/2010/main" val="21046068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BCD3C183-9754-AE41-B9DC-0A1C3DCBABE5}"/>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8B39F2D6-325C-BC45-8B7E-DA675EE2EBAE}"/>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AA957F27-0F24-6649-82AF-67D10B171033}"/>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13232B01-D10E-654C-A413-63395CF9C090}"/>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E44A75EE-419D-7141-8CF6-4B1734E0322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32828CE6-D823-644C-8658-02DBD0C7B29F}"/>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D2F9B0F2-54F7-BD47-A767-EA32DF61541C}"/>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5D10C7DA-255A-F548-A00B-E6A43C1E7C22}"/>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1B2B03B2-5B80-C641-9DBD-1D8302AB7322}"/>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35B162A3-CB8B-483E-8252-5EDA3D724710}"/>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2" action="ppaction://hlinksldjump"/>
            <a:extLst>
              <a:ext uri="{FF2B5EF4-FFF2-40B4-BE49-F238E27FC236}">
                <a16:creationId xmlns:a16="http://schemas.microsoft.com/office/drawing/2014/main" id="{6D7EADAB-59A9-48AD-8437-EF3820B07CB1}"/>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2" action="ppaction://hlinksldjump"/>
            <a:extLst>
              <a:ext uri="{FF2B5EF4-FFF2-40B4-BE49-F238E27FC236}">
                <a16:creationId xmlns:a16="http://schemas.microsoft.com/office/drawing/2014/main" id="{69FB81D7-BCE5-4D84-B65C-3F16B711C142}"/>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3" action="ppaction://hlinksldjump"/>
            <a:extLst>
              <a:ext uri="{FF2B5EF4-FFF2-40B4-BE49-F238E27FC236}">
                <a16:creationId xmlns:a16="http://schemas.microsoft.com/office/drawing/2014/main" id="{C77734B5-75FE-4615-83A5-C95A4717E359}"/>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06A7E17-C26F-487B-83AC-DC3BA54C5CF3}"/>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4" action="ppaction://hlinksldjump"/>
            <a:extLst>
              <a:ext uri="{FF2B5EF4-FFF2-40B4-BE49-F238E27FC236}">
                <a16:creationId xmlns:a16="http://schemas.microsoft.com/office/drawing/2014/main" id="{8426D381-62C9-4244-BFBB-F44E14B10EDD}"/>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412F5D1-C975-4006-A42C-57A10D620AA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1" name="Textfeld 20">
            <a:extLst>
              <a:ext uri="{FF2B5EF4-FFF2-40B4-BE49-F238E27FC236}">
                <a16:creationId xmlns:a16="http://schemas.microsoft.com/office/drawing/2014/main" id="{6FDDF38D-5EA6-4721-8CB8-9FF23244260E}"/>
              </a:ext>
            </a:extLst>
          </p:cNvPr>
          <p:cNvSpPr txBox="1"/>
          <p:nvPr/>
        </p:nvSpPr>
        <p:spPr>
          <a:xfrm>
            <a:off x="2761286" y="2191511"/>
            <a:ext cx="946669" cy="369332"/>
          </a:xfrm>
          <a:prstGeom prst="rect">
            <a:avLst/>
          </a:prstGeom>
          <a:noFill/>
        </p:spPr>
        <p:txBody>
          <a:bodyPr wrap="none" rtlCol="0">
            <a:spAutoFit/>
          </a:bodyPr>
          <a:lstStyle/>
          <a:p>
            <a:r>
              <a:rPr lang="de-DE"/>
              <a:t>Preset 4</a:t>
            </a:r>
          </a:p>
        </p:txBody>
      </p:sp>
      <p:sp>
        <p:nvSpPr>
          <p:cNvPr id="22" name="Textfeld 21">
            <a:extLst>
              <a:ext uri="{FF2B5EF4-FFF2-40B4-BE49-F238E27FC236}">
                <a16:creationId xmlns:a16="http://schemas.microsoft.com/office/drawing/2014/main" id="{F3784575-D2F5-4955-9ADB-E37089E52C77}"/>
              </a:ext>
            </a:extLst>
          </p:cNvPr>
          <p:cNvSpPr txBox="1"/>
          <p:nvPr/>
        </p:nvSpPr>
        <p:spPr>
          <a:xfrm>
            <a:off x="2028305" y="1612669"/>
            <a:ext cx="2327564" cy="307777"/>
          </a:xfrm>
          <a:prstGeom prst="rect">
            <a:avLst/>
          </a:prstGeom>
          <a:noFill/>
        </p:spPr>
        <p:txBody>
          <a:bodyPr wrap="square" rtlCol="0">
            <a:spAutoFit/>
          </a:bodyPr>
          <a:lstStyle/>
          <a:p>
            <a:r>
              <a:rPr lang="de-DE" sz="1400" dirty="0"/>
              <a:t>Auto                       100°C/9 bar</a:t>
            </a:r>
          </a:p>
        </p:txBody>
      </p:sp>
      <p:sp>
        <p:nvSpPr>
          <p:cNvPr id="23" name="Textfeld 22">
            <a:extLst>
              <a:ext uri="{FF2B5EF4-FFF2-40B4-BE49-F238E27FC236}">
                <a16:creationId xmlns:a16="http://schemas.microsoft.com/office/drawing/2014/main" id="{B05FEDC6-16A4-44B6-9341-FF41F697CB44}"/>
              </a:ext>
            </a:extLst>
          </p:cNvPr>
          <p:cNvSpPr txBox="1"/>
          <p:nvPr/>
        </p:nvSpPr>
        <p:spPr>
          <a:xfrm>
            <a:off x="2761287" y="3264206"/>
            <a:ext cx="946669" cy="369332"/>
          </a:xfrm>
          <a:prstGeom prst="rect">
            <a:avLst/>
          </a:prstGeom>
          <a:noFill/>
        </p:spPr>
        <p:txBody>
          <a:bodyPr wrap="none" rtlCol="0">
            <a:spAutoFit/>
          </a:bodyPr>
          <a:lstStyle/>
          <a:p>
            <a:r>
              <a:rPr lang="de-DE"/>
              <a:t>Preset 5</a:t>
            </a:r>
          </a:p>
        </p:txBody>
      </p:sp>
      <p:sp>
        <p:nvSpPr>
          <p:cNvPr id="24" name="Textfeld 23">
            <a:extLst>
              <a:ext uri="{FF2B5EF4-FFF2-40B4-BE49-F238E27FC236}">
                <a16:creationId xmlns:a16="http://schemas.microsoft.com/office/drawing/2014/main" id="{359E2EB7-5BF9-4669-8006-E12E750900DA}"/>
              </a:ext>
            </a:extLst>
          </p:cNvPr>
          <p:cNvSpPr txBox="1"/>
          <p:nvPr/>
        </p:nvSpPr>
        <p:spPr>
          <a:xfrm>
            <a:off x="2761286" y="4334006"/>
            <a:ext cx="946669" cy="369332"/>
          </a:xfrm>
          <a:prstGeom prst="rect">
            <a:avLst/>
          </a:prstGeom>
          <a:noFill/>
        </p:spPr>
        <p:txBody>
          <a:bodyPr wrap="none" rtlCol="0">
            <a:spAutoFit/>
          </a:bodyPr>
          <a:lstStyle/>
          <a:p>
            <a:r>
              <a:rPr lang="de-DE"/>
              <a:t>Preset 6</a:t>
            </a:r>
          </a:p>
        </p:txBody>
      </p:sp>
      <p:sp>
        <p:nvSpPr>
          <p:cNvPr id="27" name="Titel 1">
            <a:extLst>
              <a:ext uri="{FF2B5EF4-FFF2-40B4-BE49-F238E27FC236}">
                <a16:creationId xmlns:a16="http://schemas.microsoft.com/office/drawing/2014/main" id="{50E28E46-489D-48BE-8AB6-2E9188FE74ED}"/>
              </a:ext>
            </a:extLst>
          </p:cNvPr>
          <p:cNvSpPr>
            <a:spLocks noGrp="1"/>
          </p:cNvSpPr>
          <p:nvPr>
            <p:ph type="title"/>
          </p:nvPr>
        </p:nvSpPr>
        <p:spPr>
          <a:xfrm>
            <a:off x="5139783" y="311799"/>
            <a:ext cx="6214017" cy="881988"/>
          </a:xfrm>
        </p:spPr>
        <p:txBody>
          <a:bodyPr/>
          <a:lstStyle/>
          <a:p>
            <a:r>
              <a:rPr lang="de-DE"/>
              <a:t>Einstellungen Auto 2</a:t>
            </a:r>
          </a:p>
        </p:txBody>
      </p:sp>
      <p:sp>
        <p:nvSpPr>
          <p:cNvPr id="28" name="Inhaltsplatzhalter 2">
            <a:extLst>
              <a:ext uri="{FF2B5EF4-FFF2-40B4-BE49-F238E27FC236}">
                <a16:creationId xmlns:a16="http://schemas.microsoft.com/office/drawing/2014/main" id="{9838C213-D12C-40E0-82B8-91ACDA328C49}"/>
              </a:ext>
            </a:extLst>
          </p:cNvPr>
          <p:cNvSpPr>
            <a:spLocks noGrp="1"/>
          </p:cNvSpPr>
          <p:nvPr>
            <p:ph idx="1"/>
          </p:nvPr>
        </p:nvSpPr>
        <p:spPr>
          <a:xfrm>
            <a:off x="5371965" y="1362975"/>
            <a:ext cx="5981835" cy="2614666"/>
          </a:xfrm>
        </p:spPr>
        <p:txBody>
          <a:bodyPr>
            <a:normAutofit/>
          </a:bodyPr>
          <a:lstStyle/>
          <a:p>
            <a:r>
              <a:rPr lang="de-DE"/>
              <a:t>Seite 2 der Einstellungen im Modus Automatik. </a:t>
            </a:r>
          </a:p>
          <a:p>
            <a:r>
              <a:rPr lang="de-DE"/>
              <a:t>Die einzelnen Presets können ausgewählt und dann verändert werden.</a:t>
            </a:r>
          </a:p>
          <a:p>
            <a:r>
              <a:rPr lang="de-DE"/>
              <a:t>Durch die Navigations-Taste kann zwischen den Seiten gewechselt werden.</a:t>
            </a:r>
          </a:p>
          <a:p>
            <a:endParaRPr lang="de-DE"/>
          </a:p>
        </p:txBody>
      </p:sp>
      <p:pic>
        <p:nvPicPr>
          <p:cNvPr id="25" name="Grafik 24" descr="Caretzeichen nach unten">
            <a:extLst>
              <a:ext uri="{FF2B5EF4-FFF2-40B4-BE49-F238E27FC236}">
                <a16:creationId xmlns:a16="http://schemas.microsoft.com/office/drawing/2014/main" id="{673EA51D-8C51-4EA8-BBA0-61BF53C161F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04860" y="4885123"/>
            <a:ext cx="574452" cy="574452"/>
          </a:xfrm>
          <a:prstGeom prst="rect">
            <a:avLst/>
          </a:prstGeom>
        </p:spPr>
      </p:pic>
    </p:spTree>
    <p:extLst>
      <p:ext uri="{BB962C8B-B14F-4D97-AF65-F5344CB8AC3E}">
        <p14:creationId xmlns:p14="http://schemas.microsoft.com/office/powerpoint/2010/main" val="22720677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FAB82D-3C6B-F74A-A2F8-E32F4EF303D8}"/>
              </a:ext>
            </a:extLst>
          </p:cNvPr>
          <p:cNvSpPr>
            <a:spLocks noGrp="1"/>
          </p:cNvSpPr>
          <p:nvPr>
            <p:ph type="title"/>
          </p:nvPr>
        </p:nvSpPr>
        <p:spPr/>
        <p:txBody>
          <a:bodyPr/>
          <a:lstStyle/>
          <a:p>
            <a:r>
              <a:rPr lang="de-DE"/>
              <a:t>Einstellungen Presets 1</a:t>
            </a:r>
          </a:p>
        </p:txBody>
      </p:sp>
      <p:sp>
        <p:nvSpPr>
          <p:cNvPr id="4" name="Textfeld 3">
            <a:hlinkClick r:id="rId2" action="ppaction://hlinksldjump"/>
            <a:extLst>
              <a:ext uri="{FF2B5EF4-FFF2-40B4-BE49-F238E27FC236}">
                <a16:creationId xmlns:a16="http://schemas.microsoft.com/office/drawing/2014/main" id="{F8FCDDB2-7FED-514E-999D-4F6D590890C5}"/>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78795806-341A-CA4D-9C04-AB27CAE985F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7EFA7EBB-63E4-4643-B439-F0086EB1B68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5" action="ppaction://hlinksldjump"/>
            <a:extLst>
              <a:ext uri="{FF2B5EF4-FFF2-40B4-BE49-F238E27FC236}">
                <a16:creationId xmlns:a16="http://schemas.microsoft.com/office/drawing/2014/main" id="{87DD7161-C157-8948-96A8-2657A3C860B2}"/>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6" action="ppaction://hlinksldjump"/>
            <a:extLst>
              <a:ext uri="{FF2B5EF4-FFF2-40B4-BE49-F238E27FC236}">
                <a16:creationId xmlns:a16="http://schemas.microsoft.com/office/drawing/2014/main" id="{B0CEE2B2-2638-444D-9E03-374F137DC227}"/>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hlinkClick r:id="rId7" action="ppaction://hlinksldjump"/>
            <a:extLst>
              <a:ext uri="{FF2B5EF4-FFF2-40B4-BE49-F238E27FC236}">
                <a16:creationId xmlns:a16="http://schemas.microsoft.com/office/drawing/2014/main" id="{ED74241D-EB39-9A48-BAD1-026F990C35F9}"/>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10" name="Textfeld 9">
            <a:extLst>
              <a:ext uri="{FF2B5EF4-FFF2-40B4-BE49-F238E27FC236}">
                <a16:creationId xmlns:a16="http://schemas.microsoft.com/office/drawing/2014/main" id="{C0AC95A3-BCD5-004E-BDCB-31BC07768B80}"/>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72D1BC66-0502-934E-86BE-4D5B3A4FA9D2}"/>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BE75EEA4-3B15-8848-84E3-52E2439A9E93}"/>
              </a:ext>
            </a:extLst>
          </p:cNvPr>
          <p:cNvSpPr>
            <a:spLocks noGrp="1"/>
          </p:cNvSpPr>
          <p:nvPr>
            <p:ph type="ftr" sz="quarter" idx="11"/>
          </p:nvPr>
        </p:nvSpPr>
        <p:spPr/>
        <p:txBody>
          <a:bodyPr/>
          <a:lstStyle/>
          <a:p>
            <a:r>
              <a:rPr lang="de-DE"/>
              <a:t>Bedienkonzept Espressomaschine </a:t>
            </a:r>
          </a:p>
        </p:txBody>
      </p:sp>
      <p:sp>
        <p:nvSpPr>
          <p:cNvPr id="13" name="Textfeld 12">
            <a:extLst>
              <a:ext uri="{FF2B5EF4-FFF2-40B4-BE49-F238E27FC236}">
                <a16:creationId xmlns:a16="http://schemas.microsoft.com/office/drawing/2014/main" id="{ECF352AD-8791-4960-8662-ED34D6304A69}"/>
              </a:ext>
            </a:extLst>
          </p:cNvPr>
          <p:cNvSpPr txBox="1"/>
          <p:nvPr/>
        </p:nvSpPr>
        <p:spPr>
          <a:xfrm>
            <a:off x="2134837" y="4334006"/>
            <a:ext cx="2221031" cy="369332"/>
          </a:xfrm>
          <a:prstGeom prst="rect">
            <a:avLst/>
          </a:prstGeom>
          <a:noFill/>
        </p:spPr>
        <p:txBody>
          <a:bodyPr wrap="square" rtlCol="0">
            <a:spAutoFit/>
          </a:bodyPr>
          <a:lstStyle/>
          <a:p>
            <a:r>
              <a:rPr lang="de-DE"/>
              <a:t>Bezugsmenge</a:t>
            </a:r>
          </a:p>
        </p:txBody>
      </p:sp>
      <p:sp>
        <p:nvSpPr>
          <p:cNvPr id="14" name="Textfeld 13">
            <a:extLst>
              <a:ext uri="{FF2B5EF4-FFF2-40B4-BE49-F238E27FC236}">
                <a16:creationId xmlns:a16="http://schemas.microsoft.com/office/drawing/2014/main" id="{1E9D187C-DC4C-4ACB-B7F4-3F4323C9BBEC}"/>
              </a:ext>
            </a:extLst>
          </p:cNvPr>
          <p:cNvSpPr txBox="1"/>
          <p:nvPr/>
        </p:nvSpPr>
        <p:spPr>
          <a:xfrm>
            <a:off x="2134838" y="2154662"/>
            <a:ext cx="1816266" cy="369332"/>
          </a:xfrm>
          <a:prstGeom prst="rect">
            <a:avLst/>
          </a:prstGeom>
          <a:noFill/>
        </p:spPr>
        <p:txBody>
          <a:bodyPr wrap="none" rtlCol="0">
            <a:spAutoFit/>
          </a:bodyPr>
          <a:lstStyle/>
          <a:p>
            <a:r>
              <a:rPr lang="de-DE"/>
              <a:t>Mischtemperatur</a:t>
            </a:r>
          </a:p>
        </p:txBody>
      </p:sp>
      <p:sp>
        <p:nvSpPr>
          <p:cNvPr id="15" name="Textfeld 14">
            <a:extLst>
              <a:ext uri="{FF2B5EF4-FFF2-40B4-BE49-F238E27FC236}">
                <a16:creationId xmlns:a16="http://schemas.microsoft.com/office/drawing/2014/main" id="{9F022AEA-6A56-4864-B996-A8CFF14995B8}"/>
              </a:ext>
            </a:extLst>
          </p:cNvPr>
          <p:cNvSpPr txBox="1"/>
          <p:nvPr/>
        </p:nvSpPr>
        <p:spPr>
          <a:xfrm>
            <a:off x="2134837" y="3244334"/>
            <a:ext cx="1542730" cy="369332"/>
          </a:xfrm>
          <a:prstGeom prst="rect">
            <a:avLst/>
          </a:prstGeom>
          <a:noFill/>
        </p:spPr>
        <p:txBody>
          <a:bodyPr wrap="none" rtlCol="0">
            <a:spAutoFit/>
          </a:bodyPr>
          <a:lstStyle/>
          <a:p>
            <a:r>
              <a:rPr lang="de-DE"/>
              <a:t>Durchflussrate</a:t>
            </a:r>
          </a:p>
        </p:txBody>
      </p:sp>
      <p:sp>
        <p:nvSpPr>
          <p:cNvPr id="16" name="Inhaltsplatzhalter 2">
            <a:extLst>
              <a:ext uri="{FF2B5EF4-FFF2-40B4-BE49-F238E27FC236}">
                <a16:creationId xmlns:a16="http://schemas.microsoft.com/office/drawing/2014/main" id="{090643F3-2E9A-4F38-9589-9D971598A738}"/>
              </a:ext>
            </a:extLst>
          </p:cNvPr>
          <p:cNvSpPr>
            <a:spLocks noGrp="1"/>
          </p:cNvSpPr>
          <p:nvPr>
            <p:ph idx="1"/>
          </p:nvPr>
        </p:nvSpPr>
        <p:spPr>
          <a:xfrm>
            <a:off x="5371965" y="1362975"/>
            <a:ext cx="5981835" cy="2614666"/>
          </a:xfrm>
        </p:spPr>
        <p:txBody>
          <a:bodyPr>
            <a:normAutofit/>
          </a:bodyPr>
          <a:lstStyle/>
          <a:p>
            <a:r>
              <a:rPr lang="de-DE"/>
              <a:t>Seite 1 der Preset-Einstellungen im Modus Automatik. </a:t>
            </a:r>
          </a:p>
          <a:p>
            <a:r>
              <a:rPr lang="de-DE"/>
              <a:t>Die einzelnen Parameter können ausgewählt und dann verändert werden.</a:t>
            </a:r>
          </a:p>
          <a:p>
            <a:r>
              <a:rPr lang="de-DE"/>
              <a:t>Durch die Navigations-Taste kann zwischen den Seiten gewechselt werden.</a:t>
            </a:r>
          </a:p>
          <a:p>
            <a:endParaRPr lang="de-DE"/>
          </a:p>
        </p:txBody>
      </p:sp>
      <p:sp>
        <p:nvSpPr>
          <p:cNvPr id="17" name="Textfeld 16">
            <a:extLst>
              <a:ext uri="{FF2B5EF4-FFF2-40B4-BE49-F238E27FC236}">
                <a16:creationId xmlns:a16="http://schemas.microsoft.com/office/drawing/2014/main" id="{3671FDFC-8184-5149-9498-5D47B89114A5}"/>
              </a:ext>
            </a:extLst>
          </p:cNvPr>
          <p:cNvSpPr txBox="1"/>
          <p:nvPr/>
        </p:nvSpPr>
        <p:spPr>
          <a:xfrm>
            <a:off x="2028305" y="1612669"/>
            <a:ext cx="2327564" cy="307777"/>
          </a:xfrm>
          <a:prstGeom prst="rect">
            <a:avLst/>
          </a:prstGeom>
          <a:noFill/>
        </p:spPr>
        <p:txBody>
          <a:bodyPr wrap="square" rtlCol="0">
            <a:spAutoFit/>
          </a:bodyPr>
          <a:lstStyle/>
          <a:p>
            <a:r>
              <a:rPr lang="de-DE" sz="1400" dirty="0"/>
              <a:t>Auto                       100°C/9 bar</a:t>
            </a:r>
          </a:p>
        </p:txBody>
      </p:sp>
      <p:pic>
        <p:nvPicPr>
          <p:cNvPr id="18" name="Grafik 17" descr="Caretzeichen nach unten">
            <a:extLst>
              <a:ext uri="{FF2B5EF4-FFF2-40B4-BE49-F238E27FC236}">
                <a16:creationId xmlns:a16="http://schemas.microsoft.com/office/drawing/2014/main" id="{732F757A-2B4E-4388-9B00-4593751B659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904860" y="4885123"/>
            <a:ext cx="574452" cy="574452"/>
          </a:xfrm>
          <a:prstGeom prst="rect">
            <a:avLst/>
          </a:prstGeom>
        </p:spPr>
      </p:pic>
    </p:spTree>
    <p:extLst>
      <p:ext uri="{BB962C8B-B14F-4D97-AF65-F5344CB8AC3E}">
        <p14:creationId xmlns:p14="http://schemas.microsoft.com/office/powerpoint/2010/main" val="35293672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AB7CC4-602F-6247-A08C-57C8ABA81755}"/>
              </a:ext>
            </a:extLst>
          </p:cNvPr>
          <p:cNvSpPr>
            <a:spLocks noGrp="1"/>
          </p:cNvSpPr>
          <p:nvPr>
            <p:ph type="title"/>
          </p:nvPr>
        </p:nvSpPr>
        <p:spPr/>
        <p:txBody>
          <a:bodyPr/>
          <a:lstStyle/>
          <a:p>
            <a:r>
              <a:rPr lang="de-DE"/>
              <a:t>Einstellungen Presets 2</a:t>
            </a:r>
          </a:p>
        </p:txBody>
      </p:sp>
      <p:sp>
        <p:nvSpPr>
          <p:cNvPr id="4" name="Textfeld 3">
            <a:hlinkClick r:id="rId2" action="ppaction://hlinksldjump"/>
            <a:extLst>
              <a:ext uri="{FF2B5EF4-FFF2-40B4-BE49-F238E27FC236}">
                <a16:creationId xmlns:a16="http://schemas.microsoft.com/office/drawing/2014/main" id="{02AD1AA6-B378-984B-A8A1-DE7D6516FC2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F3E41EFB-CC48-1045-AC8A-750E1C68C233}"/>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0E86E716-3324-C642-8377-D9E7160F6AD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4" action="ppaction://hlinksldjump"/>
            <a:extLst>
              <a:ext uri="{FF2B5EF4-FFF2-40B4-BE49-F238E27FC236}">
                <a16:creationId xmlns:a16="http://schemas.microsoft.com/office/drawing/2014/main" id="{C113DF19-3047-2C4C-A0F7-3372D31E92DF}"/>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5" action="ppaction://hlinksldjump"/>
            <a:extLst>
              <a:ext uri="{FF2B5EF4-FFF2-40B4-BE49-F238E27FC236}">
                <a16:creationId xmlns:a16="http://schemas.microsoft.com/office/drawing/2014/main" id="{449148E9-1B09-4944-A633-A41851545A0E}"/>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E285B8C0-383B-5449-9B54-F64D3DFB845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5ED2302E-DA97-5445-8A90-0D6B8E2182FD}"/>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19AFE92A-DE36-574A-993E-43E2D9F113D2}"/>
              </a:ext>
            </a:extLst>
          </p:cNvPr>
          <p:cNvSpPr>
            <a:spLocks noGrp="1"/>
          </p:cNvSpPr>
          <p:nvPr>
            <p:ph type="ftr" sz="quarter" idx="11"/>
          </p:nvPr>
        </p:nvSpPr>
        <p:spPr/>
        <p:txBody>
          <a:bodyPr/>
          <a:lstStyle/>
          <a:p>
            <a:r>
              <a:rPr lang="de-DE"/>
              <a:t>Bedienkonzept Espressomaschine </a:t>
            </a:r>
          </a:p>
        </p:txBody>
      </p:sp>
      <p:sp>
        <p:nvSpPr>
          <p:cNvPr id="14" name="Textfeld 13">
            <a:extLst>
              <a:ext uri="{FF2B5EF4-FFF2-40B4-BE49-F238E27FC236}">
                <a16:creationId xmlns:a16="http://schemas.microsoft.com/office/drawing/2014/main" id="{3CF5E39D-0E91-4CD7-8F30-F60A2F110389}"/>
              </a:ext>
            </a:extLst>
          </p:cNvPr>
          <p:cNvSpPr txBox="1"/>
          <p:nvPr/>
        </p:nvSpPr>
        <p:spPr>
          <a:xfrm>
            <a:off x="2134838" y="2154662"/>
            <a:ext cx="2194062" cy="369332"/>
          </a:xfrm>
          <a:prstGeom prst="rect">
            <a:avLst/>
          </a:prstGeom>
          <a:noFill/>
        </p:spPr>
        <p:txBody>
          <a:bodyPr wrap="none" rtlCol="0">
            <a:spAutoFit/>
          </a:bodyPr>
          <a:lstStyle/>
          <a:p>
            <a:r>
              <a:rPr lang="de-DE" err="1"/>
              <a:t>Preinfusionsmethode</a:t>
            </a:r>
            <a:endParaRPr lang="de-DE"/>
          </a:p>
        </p:txBody>
      </p:sp>
      <p:sp>
        <p:nvSpPr>
          <p:cNvPr id="15" name="Textfeld 14">
            <a:extLst>
              <a:ext uri="{FF2B5EF4-FFF2-40B4-BE49-F238E27FC236}">
                <a16:creationId xmlns:a16="http://schemas.microsoft.com/office/drawing/2014/main" id="{0F7BD915-1161-48E0-8122-9210A32ECAD7}"/>
              </a:ext>
            </a:extLst>
          </p:cNvPr>
          <p:cNvSpPr txBox="1"/>
          <p:nvPr/>
        </p:nvSpPr>
        <p:spPr>
          <a:xfrm>
            <a:off x="2134837" y="3244334"/>
            <a:ext cx="1667059" cy="369332"/>
          </a:xfrm>
          <a:prstGeom prst="rect">
            <a:avLst/>
          </a:prstGeom>
          <a:noFill/>
        </p:spPr>
        <p:txBody>
          <a:bodyPr wrap="none" rtlCol="0">
            <a:spAutoFit/>
          </a:bodyPr>
          <a:lstStyle/>
          <a:p>
            <a:r>
              <a:rPr lang="de-DE" err="1"/>
              <a:t>Preinfusionszeit</a:t>
            </a:r>
            <a:endParaRPr lang="de-DE"/>
          </a:p>
        </p:txBody>
      </p:sp>
      <p:sp>
        <p:nvSpPr>
          <p:cNvPr id="16" name="Inhaltsplatzhalter 2">
            <a:extLst>
              <a:ext uri="{FF2B5EF4-FFF2-40B4-BE49-F238E27FC236}">
                <a16:creationId xmlns:a16="http://schemas.microsoft.com/office/drawing/2014/main" id="{65C86D6F-B8DA-4DA9-B0DA-2FC15394990B}"/>
              </a:ext>
            </a:extLst>
          </p:cNvPr>
          <p:cNvSpPr>
            <a:spLocks noGrp="1"/>
          </p:cNvSpPr>
          <p:nvPr>
            <p:ph idx="1"/>
          </p:nvPr>
        </p:nvSpPr>
        <p:spPr>
          <a:xfrm>
            <a:off x="5371965" y="1362975"/>
            <a:ext cx="5981835" cy="2614666"/>
          </a:xfrm>
        </p:spPr>
        <p:txBody>
          <a:bodyPr>
            <a:normAutofit/>
          </a:bodyPr>
          <a:lstStyle/>
          <a:p>
            <a:r>
              <a:rPr lang="de-DE"/>
              <a:t>Seite 2 der Preset-Einstellungen im Modus Automatik. </a:t>
            </a:r>
          </a:p>
          <a:p>
            <a:r>
              <a:rPr lang="de-DE"/>
              <a:t>Die einzelnen Parameter können ausgewählt und dann verändert werden.</a:t>
            </a:r>
          </a:p>
          <a:p>
            <a:r>
              <a:rPr lang="de-DE"/>
              <a:t>Durch die Navigations-Taste kann zwischen den Seiten gewechselt werden.</a:t>
            </a:r>
          </a:p>
          <a:p>
            <a:endParaRPr lang="de-DE"/>
          </a:p>
        </p:txBody>
      </p:sp>
      <p:sp>
        <p:nvSpPr>
          <p:cNvPr id="17" name="Textfeld 16">
            <a:extLst>
              <a:ext uri="{FF2B5EF4-FFF2-40B4-BE49-F238E27FC236}">
                <a16:creationId xmlns:a16="http://schemas.microsoft.com/office/drawing/2014/main" id="{48451241-5D1A-8544-8DF8-D08F2D26F489}"/>
              </a:ext>
            </a:extLst>
          </p:cNvPr>
          <p:cNvSpPr txBox="1"/>
          <p:nvPr/>
        </p:nvSpPr>
        <p:spPr>
          <a:xfrm>
            <a:off x="2028305" y="1612669"/>
            <a:ext cx="2327564" cy="307777"/>
          </a:xfrm>
          <a:prstGeom prst="rect">
            <a:avLst/>
          </a:prstGeom>
          <a:noFill/>
        </p:spPr>
        <p:txBody>
          <a:bodyPr wrap="square" rtlCol="0">
            <a:spAutoFit/>
          </a:bodyPr>
          <a:lstStyle/>
          <a:p>
            <a:r>
              <a:rPr lang="de-DE" sz="1400" dirty="0"/>
              <a:t>Auto                       100°C/9 bar</a:t>
            </a:r>
          </a:p>
        </p:txBody>
      </p:sp>
      <p:sp>
        <p:nvSpPr>
          <p:cNvPr id="18" name="Textfeld 17">
            <a:hlinkClick r:id="rId6" action="ppaction://hlinksldjump"/>
            <a:extLst>
              <a:ext uri="{FF2B5EF4-FFF2-40B4-BE49-F238E27FC236}">
                <a16:creationId xmlns:a16="http://schemas.microsoft.com/office/drawing/2014/main" id="{748C3657-015C-4549-BC67-9BF136B90D5D}"/>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pic>
        <p:nvPicPr>
          <p:cNvPr id="19" name="Grafik 18" descr="Caretzeichen nach unten">
            <a:extLst>
              <a:ext uri="{FF2B5EF4-FFF2-40B4-BE49-F238E27FC236}">
                <a16:creationId xmlns:a16="http://schemas.microsoft.com/office/drawing/2014/main" id="{5EB87C6C-309B-40E3-A0BA-065E08C926A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04860" y="4885123"/>
            <a:ext cx="574452" cy="574452"/>
          </a:xfrm>
          <a:prstGeom prst="rect">
            <a:avLst/>
          </a:prstGeom>
        </p:spPr>
      </p:pic>
    </p:spTree>
    <p:extLst>
      <p:ext uri="{BB962C8B-B14F-4D97-AF65-F5344CB8AC3E}">
        <p14:creationId xmlns:p14="http://schemas.microsoft.com/office/powerpoint/2010/main" val="34344016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p:txBody>
          <a:bodyPr>
            <a:normAutofit/>
          </a:bodyPr>
          <a:lstStyle/>
          <a:p>
            <a:r>
              <a:rPr lang="de-DE"/>
              <a:t>Mischtemperatur Auto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der Mischtemperatur.</a:t>
            </a:r>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12" name="Textfeld 11">
            <a:extLst>
              <a:ext uri="{FF2B5EF4-FFF2-40B4-BE49-F238E27FC236}">
                <a16:creationId xmlns:a16="http://schemas.microsoft.com/office/drawing/2014/main" id="{2671F85A-7D1D-A249-B7AA-66CBBCCB4BDF}"/>
              </a:ext>
            </a:extLst>
          </p:cNvPr>
          <p:cNvSpPr txBox="1"/>
          <p:nvPr/>
        </p:nvSpPr>
        <p:spPr>
          <a:xfrm>
            <a:off x="2283953" y="1940928"/>
            <a:ext cx="1816266" cy="369332"/>
          </a:xfrm>
          <a:prstGeom prst="rect">
            <a:avLst/>
          </a:prstGeom>
          <a:noFill/>
        </p:spPr>
        <p:txBody>
          <a:bodyPr wrap="none" rtlCol="0">
            <a:spAutoFit/>
          </a:bodyPr>
          <a:lstStyle/>
          <a:p>
            <a:r>
              <a:rPr lang="de-DE"/>
              <a:t>Mischtemperatur</a:t>
            </a:r>
          </a:p>
        </p:txBody>
      </p:sp>
      <p:sp>
        <p:nvSpPr>
          <p:cNvPr id="13" name="Rechteck 12">
            <a:extLst>
              <a:ext uri="{FF2B5EF4-FFF2-40B4-BE49-F238E27FC236}">
                <a16:creationId xmlns:a16="http://schemas.microsoft.com/office/drawing/2014/main" id="{114FEB2E-84D0-7940-AEE5-23D40FA503F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C0298BC7-EED5-2241-9758-4EA0B9B4A2FA}"/>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79162DB9-B49C-3F4E-AF3B-AC31C5F626F3}"/>
              </a:ext>
            </a:extLst>
          </p:cNvPr>
          <p:cNvSpPr txBox="1"/>
          <p:nvPr/>
        </p:nvSpPr>
        <p:spPr>
          <a:xfrm>
            <a:off x="3365109" y="3502714"/>
            <a:ext cx="940634" cy="369332"/>
          </a:xfrm>
          <a:prstGeom prst="rect">
            <a:avLst/>
          </a:prstGeom>
          <a:noFill/>
        </p:spPr>
        <p:txBody>
          <a:bodyPr wrap="square" rtlCol="0">
            <a:spAutoFit/>
          </a:bodyPr>
          <a:lstStyle/>
          <a:p>
            <a:r>
              <a:rPr lang="de-DE"/>
              <a:t>91,5 °C</a:t>
            </a:r>
          </a:p>
        </p:txBody>
      </p:sp>
      <p:pic>
        <p:nvPicPr>
          <p:cNvPr id="16" name="Grafik 15" descr="Caretzeichen nach unten">
            <a:extLst>
              <a:ext uri="{FF2B5EF4-FFF2-40B4-BE49-F238E27FC236}">
                <a16:creationId xmlns:a16="http://schemas.microsoft.com/office/drawing/2014/main" id="{D394AD20-DA1D-1141-A033-2135994673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F31DEA4A-47DC-3B45-B696-60EEEAA529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3" name="Textfeld 22">
            <a:extLst>
              <a:ext uri="{FF2B5EF4-FFF2-40B4-BE49-F238E27FC236}">
                <a16:creationId xmlns:a16="http://schemas.microsoft.com/office/drawing/2014/main" id="{5B99AF52-F1EA-B346-B7C9-8B63444DAB1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Datumsplatzhalter 17">
            <a:extLst>
              <a:ext uri="{FF2B5EF4-FFF2-40B4-BE49-F238E27FC236}">
                <a16:creationId xmlns:a16="http://schemas.microsoft.com/office/drawing/2014/main" id="{C74811B4-2DF5-0E43-B908-2D216EF4E7EF}"/>
              </a:ext>
            </a:extLst>
          </p:cNvPr>
          <p:cNvSpPr>
            <a:spLocks noGrp="1"/>
          </p:cNvSpPr>
          <p:nvPr>
            <p:ph type="dt" sz="half" idx="10"/>
          </p:nvPr>
        </p:nvSpPr>
        <p:spPr/>
        <p:txBody>
          <a:bodyPr/>
          <a:lstStyle/>
          <a:p>
            <a:r>
              <a:rPr lang="de-AT"/>
              <a:t>2020/12/01</a:t>
            </a:r>
            <a:endParaRPr lang="de-DE"/>
          </a:p>
        </p:txBody>
      </p:sp>
      <p:sp>
        <p:nvSpPr>
          <p:cNvPr id="19" name="Fußzeilenplatzhalter 18">
            <a:extLst>
              <a:ext uri="{FF2B5EF4-FFF2-40B4-BE49-F238E27FC236}">
                <a16:creationId xmlns:a16="http://schemas.microsoft.com/office/drawing/2014/main" id="{E1A64000-8A56-C74C-9A2A-B18E412D7BF0}"/>
              </a:ext>
            </a:extLst>
          </p:cNvPr>
          <p:cNvSpPr>
            <a:spLocks noGrp="1"/>
          </p:cNvSpPr>
          <p:nvPr>
            <p:ph type="ftr" sz="quarter" idx="11"/>
          </p:nvPr>
        </p:nvSpPr>
        <p:spPr/>
        <p:txBody>
          <a:bodyPr/>
          <a:lstStyle/>
          <a:p>
            <a:r>
              <a:rPr lang="de-DE"/>
              <a:t>Bedienkonzept Espressomaschine </a:t>
            </a:r>
          </a:p>
        </p:txBody>
      </p:sp>
      <p:sp>
        <p:nvSpPr>
          <p:cNvPr id="21" name="Textfeld 20">
            <a:hlinkClick r:id="rId7" action="ppaction://hlinksldjump"/>
            <a:extLst>
              <a:ext uri="{FF2B5EF4-FFF2-40B4-BE49-F238E27FC236}">
                <a16:creationId xmlns:a16="http://schemas.microsoft.com/office/drawing/2014/main" id="{EB241E1F-5EE6-497F-B973-15D1EB92A2C7}"/>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7998785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5B84EA-1599-C54B-8EAC-19A3AF674528}"/>
              </a:ext>
            </a:extLst>
          </p:cNvPr>
          <p:cNvSpPr>
            <a:spLocks noGrp="1"/>
          </p:cNvSpPr>
          <p:nvPr>
            <p:ph type="title"/>
          </p:nvPr>
        </p:nvSpPr>
        <p:spPr/>
        <p:txBody>
          <a:bodyPr/>
          <a:lstStyle/>
          <a:p>
            <a:r>
              <a:rPr lang="de-DE"/>
              <a:t>Mischtemperatur Auto 2</a:t>
            </a:r>
          </a:p>
        </p:txBody>
      </p:sp>
      <p:sp>
        <p:nvSpPr>
          <p:cNvPr id="4" name="Textfeld 3">
            <a:extLst>
              <a:ext uri="{FF2B5EF4-FFF2-40B4-BE49-F238E27FC236}">
                <a16:creationId xmlns:a16="http://schemas.microsoft.com/office/drawing/2014/main" id="{95E05002-9B24-F147-965B-2B34B0FE8254}"/>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3D9A17B7-A241-BD42-96B0-F8147E3E322D}"/>
              </a:ext>
            </a:extLst>
          </p:cNvPr>
          <p:cNvSpPr txBox="1"/>
          <p:nvPr/>
        </p:nvSpPr>
        <p:spPr>
          <a:xfrm>
            <a:off x="1477107" y="3313957"/>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2" action="ppaction://hlinksldjump"/>
            <a:extLst>
              <a:ext uri="{FF2B5EF4-FFF2-40B4-BE49-F238E27FC236}">
                <a16:creationId xmlns:a16="http://schemas.microsoft.com/office/drawing/2014/main" id="{C854B991-EDE1-D842-8B2D-BDD099E14E75}"/>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8490BB58-595E-FD4F-930C-EDE29C5169FA}"/>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6CC90DA0-C2A4-B94E-97C5-ACFCA3B86FA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30ED98C-2426-8F46-AAD9-62AE403DE46D}"/>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36A8733C-27AB-4D4D-A81D-C281AF2E5734}"/>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816E128C-ADE6-0F47-9838-863100218E5D}"/>
              </a:ext>
            </a:extLst>
          </p:cNvPr>
          <p:cNvSpPr>
            <a:spLocks noGrp="1"/>
          </p:cNvSpPr>
          <p:nvPr>
            <p:ph type="ftr" sz="quarter" idx="11"/>
          </p:nvPr>
        </p:nvSpPr>
        <p:spPr/>
        <p:txBody>
          <a:bodyPr/>
          <a:lstStyle/>
          <a:p>
            <a:r>
              <a:rPr lang="de-DE"/>
              <a:t>Bedienkonzept Espressomaschine </a:t>
            </a:r>
          </a:p>
        </p:txBody>
      </p:sp>
      <p:sp>
        <p:nvSpPr>
          <p:cNvPr id="13" name="Inhaltsplatzhalter 2">
            <a:extLst>
              <a:ext uri="{FF2B5EF4-FFF2-40B4-BE49-F238E27FC236}">
                <a16:creationId xmlns:a16="http://schemas.microsoft.com/office/drawing/2014/main" id="{D10EBA17-5BFC-4743-863D-6EB48730691B}"/>
              </a:ext>
            </a:extLst>
          </p:cNvPr>
          <p:cNvSpPr>
            <a:spLocks noGrp="1"/>
          </p:cNvSpPr>
          <p:nvPr>
            <p:ph idx="1"/>
          </p:nvPr>
        </p:nvSpPr>
        <p:spPr>
          <a:xfrm>
            <a:off x="5371965" y="1362975"/>
            <a:ext cx="5981835" cy="2614666"/>
          </a:xfrm>
        </p:spPr>
        <p:txBody>
          <a:bodyPr/>
          <a:lstStyle/>
          <a:p>
            <a:r>
              <a:rPr lang="de-DE"/>
              <a:t>Methode zur Einstellung der Mischtemperatur.</a:t>
            </a:r>
          </a:p>
        </p:txBody>
      </p:sp>
      <p:sp>
        <p:nvSpPr>
          <p:cNvPr id="14" name="Textfeld 13">
            <a:hlinkClick r:id="rId3" action="ppaction://hlinksldjump"/>
            <a:extLst>
              <a:ext uri="{FF2B5EF4-FFF2-40B4-BE49-F238E27FC236}">
                <a16:creationId xmlns:a16="http://schemas.microsoft.com/office/drawing/2014/main" id="{DFC436E3-BAB6-439D-AD7B-E96D9738112D}"/>
              </a:ext>
            </a:extLst>
          </p:cNvPr>
          <p:cNvSpPr txBox="1"/>
          <p:nvPr/>
        </p:nvSpPr>
        <p:spPr>
          <a:xfrm>
            <a:off x="1641764" y="3164391"/>
            <a:ext cx="407963" cy="369332"/>
          </a:xfrm>
          <a:prstGeom prst="rect">
            <a:avLst/>
          </a:prstGeom>
          <a:noFill/>
        </p:spPr>
        <p:txBody>
          <a:bodyPr wrap="square" rtlCol="0">
            <a:spAutoFit/>
          </a:bodyPr>
          <a:lstStyle/>
          <a:p>
            <a:r>
              <a:rPr lang="de-DE">
                <a:solidFill>
                  <a:schemeClr val="bg1"/>
                </a:solidFill>
              </a:rPr>
              <a:t>a</a:t>
            </a:r>
          </a:p>
        </p:txBody>
      </p:sp>
      <p:sp>
        <p:nvSpPr>
          <p:cNvPr id="15" name="Textfeld 14">
            <a:extLst>
              <a:ext uri="{FF2B5EF4-FFF2-40B4-BE49-F238E27FC236}">
                <a16:creationId xmlns:a16="http://schemas.microsoft.com/office/drawing/2014/main" id="{933D85A0-81EE-4C26-972B-4507D00C297E}"/>
              </a:ext>
            </a:extLst>
          </p:cNvPr>
          <p:cNvSpPr txBox="1"/>
          <p:nvPr/>
        </p:nvSpPr>
        <p:spPr>
          <a:xfrm>
            <a:off x="2283953" y="1940928"/>
            <a:ext cx="1816266" cy="369332"/>
          </a:xfrm>
          <a:prstGeom prst="rect">
            <a:avLst/>
          </a:prstGeom>
          <a:noFill/>
        </p:spPr>
        <p:txBody>
          <a:bodyPr wrap="none" rtlCol="0">
            <a:spAutoFit/>
          </a:bodyPr>
          <a:lstStyle/>
          <a:p>
            <a:r>
              <a:rPr lang="de-DE"/>
              <a:t>Mischtemperatur</a:t>
            </a:r>
          </a:p>
        </p:txBody>
      </p:sp>
      <p:sp>
        <p:nvSpPr>
          <p:cNvPr id="16" name="Rechteck 15">
            <a:extLst>
              <a:ext uri="{FF2B5EF4-FFF2-40B4-BE49-F238E27FC236}">
                <a16:creationId xmlns:a16="http://schemas.microsoft.com/office/drawing/2014/main" id="{C4ED4F06-39FD-437C-A5F0-9DE0510A7215}"/>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7" name="Rechteck 16">
            <a:extLst>
              <a:ext uri="{FF2B5EF4-FFF2-40B4-BE49-F238E27FC236}">
                <a16:creationId xmlns:a16="http://schemas.microsoft.com/office/drawing/2014/main" id="{76C725CC-19EC-4A85-8ED0-5B24A3CAC81E}"/>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8" name="Textfeld 17">
            <a:extLst>
              <a:ext uri="{FF2B5EF4-FFF2-40B4-BE49-F238E27FC236}">
                <a16:creationId xmlns:a16="http://schemas.microsoft.com/office/drawing/2014/main" id="{3412AF83-8B58-449A-8E15-52C521E2E81A}"/>
              </a:ext>
            </a:extLst>
          </p:cNvPr>
          <p:cNvSpPr txBox="1"/>
          <p:nvPr/>
        </p:nvSpPr>
        <p:spPr>
          <a:xfrm>
            <a:off x="3365109" y="3502714"/>
            <a:ext cx="940634" cy="369332"/>
          </a:xfrm>
          <a:prstGeom prst="rect">
            <a:avLst/>
          </a:prstGeom>
          <a:noFill/>
        </p:spPr>
        <p:txBody>
          <a:bodyPr wrap="square" rtlCol="0">
            <a:spAutoFit/>
          </a:bodyPr>
          <a:lstStyle/>
          <a:p>
            <a:r>
              <a:rPr lang="de-DE"/>
              <a:t>92 °C</a:t>
            </a:r>
          </a:p>
        </p:txBody>
      </p:sp>
      <p:pic>
        <p:nvPicPr>
          <p:cNvPr id="19" name="Grafik 18" descr="Caretzeichen nach unten">
            <a:extLst>
              <a:ext uri="{FF2B5EF4-FFF2-40B4-BE49-F238E27FC236}">
                <a16:creationId xmlns:a16="http://schemas.microsoft.com/office/drawing/2014/main" id="{35E63C24-A78E-4629-A857-474B71DF18C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20" name="Grafik 19" descr="Caretzeichen nach unten">
            <a:extLst>
              <a:ext uri="{FF2B5EF4-FFF2-40B4-BE49-F238E27FC236}">
                <a16:creationId xmlns:a16="http://schemas.microsoft.com/office/drawing/2014/main" id="{4C35D9A9-4301-4ACB-BCE8-C9CECC9F8E6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21" name="Textfeld 20">
            <a:extLst>
              <a:ext uri="{FF2B5EF4-FFF2-40B4-BE49-F238E27FC236}">
                <a16:creationId xmlns:a16="http://schemas.microsoft.com/office/drawing/2014/main" id="{4302091C-69D4-460D-A6B8-9645FFA1C058}"/>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22" name="Textfeld 21">
            <a:extLst>
              <a:ext uri="{FF2B5EF4-FFF2-40B4-BE49-F238E27FC236}">
                <a16:creationId xmlns:a16="http://schemas.microsoft.com/office/drawing/2014/main" id="{E38428A5-8BF6-45AA-87D3-F2693DC6EDED}"/>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3" name="Textfeld 22">
            <a:hlinkClick r:id="rId6" action="ppaction://hlinksldjump"/>
            <a:extLst>
              <a:ext uri="{FF2B5EF4-FFF2-40B4-BE49-F238E27FC236}">
                <a16:creationId xmlns:a16="http://schemas.microsoft.com/office/drawing/2014/main" id="{42024044-47FC-41E7-A692-D2EBA8C4F416}"/>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7354250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45404C-0928-5942-94FF-4F854DE51CB8}"/>
              </a:ext>
            </a:extLst>
          </p:cNvPr>
          <p:cNvSpPr>
            <a:spLocks noGrp="1"/>
          </p:cNvSpPr>
          <p:nvPr>
            <p:ph type="title"/>
          </p:nvPr>
        </p:nvSpPr>
        <p:spPr/>
        <p:txBody>
          <a:bodyPr/>
          <a:lstStyle/>
          <a:p>
            <a:r>
              <a:rPr lang="de-DE"/>
              <a:t>Mischtemperatur Auto 3</a:t>
            </a:r>
          </a:p>
        </p:txBody>
      </p:sp>
      <p:sp>
        <p:nvSpPr>
          <p:cNvPr id="4" name="Textfeld 3">
            <a:extLst>
              <a:ext uri="{FF2B5EF4-FFF2-40B4-BE49-F238E27FC236}">
                <a16:creationId xmlns:a16="http://schemas.microsoft.com/office/drawing/2014/main" id="{6CCD38F1-61F3-164E-AEFA-4C1E217EF7D8}"/>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3ACEDA62-EF11-2B46-B879-98915C2B9116}"/>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7E85F608-0723-0940-B011-AECE4B793A73}"/>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BDDECF34-A018-B442-8DD1-E7612C91BB0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FC946503-B841-C849-A0FA-AE09A26977D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E9A07019-CAD1-4844-8A7F-E04FFFA220D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07225AAB-93E2-4346-A7EC-CB504DA85499}"/>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8E9A80BC-932A-BB47-B36A-FC1EC6FF3BE4}"/>
              </a:ext>
            </a:extLst>
          </p:cNvPr>
          <p:cNvSpPr>
            <a:spLocks noGrp="1"/>
          </p:cNvSpPr>
          <p:nvPr>
            <p:ph type="ftr" sz="quarter" idx="11"/>
          </p:nvPr>
        </p:nvSpPr>
        <p:spPr/>
        <p:txBody>
          <a:bodyPr/>
          <a:lstStyle/>
          <a:p>
            <a:r>
              <a:rPr lang="de-DE"/>
              <a:t>Bedienkonzept Espressomaschine </a:t>
            </a:r>
          </a:p>
        </p:txBody>
      </p:sp>
      <p:sp>
        <p:nvSpPr>
          <p:cNvPr id="13" name="Inhaltsplatzhalter 2">
            <a:extLst>
              <a:ext uri="{FF2B5EF4-FFF2-40B4-BE49-F238E27FC236}">
                <a16:creationId xmlns:a16="http://schemas.microsoft.com/office/drawing/2014/main" id="{0A39E993-2BCC-4F98-9BA7-7BAA4999E1C9}"/>
              </a:ext>
            </a:extLst>
          </p:cNvPr>
          <p:cNvSpPr>
            <a:spLocks noGrp="1"/>
          </p:cNvSpPr>
          <p:nvPr>
            <p:ph idx="1"/>
          </p:nvPr>
        </p:nvSpPr>
        <p:spPr>
          <a:xfrm>
            <a:off x="5371965" y="1362975"/>
            <a:ext cx="5981835" cy="2614666"/>
          </a:xfrm>
        </p:spPr>
        <p:txBody>
          <a:bodyPr/>
          <a:lstStyle/>
          <a:p>
            <a:r>
              <a:rPr lang="de-DE"/>
              <a:t>Methode zur Einstellung der Mischtemperatur.</a:t>
            </a:r>
          </a:p>
        </p:txBody>
      </p:sp>
      <p:sp>
        <p:nvSpPr>
          <p:cNvPr id="14" name="Textfeld 13">
            <a:extLst>
              <a:ext uri="{FF2B5EF4-FFF2-40B4-BE49-F238E27FC236}">
                <a16:creationId xmlns:a16="http://schemas.microsoft.com/office/drawing/2014/main" id="{A1367249-F338-4629-BEDD-3DE214E35F70}"/>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15" name="Textfeld 14">
            <a:extLst>
              <a:ext uri="{FF2B5EF4-FFF2-40B4-BE49-F238E27FC236}">
                <a16:creationId xmlns:a16="http://schemas.microsoft.com/office/drawing/2014/main" id="{26B3B9B8-E762-4CD9-87E2-168AAC001485}"/>
              </a:ext>
            </a:extLst>
          </p:cNvPr>
          <p:cNvSpPr txBox="1"/>
          <p:nvPr/>
        </p:nvSpPr>
        <p:spPr>
          <a:xfrm>
            <a:off x="2283953" y="1940928"/>
            <a:ext cx="1816266" cy="369332"/>
          </a:xfrm>
          <a:prstGeom prst="rect">
            <a:avLst/>
          </a:prstGeom>
          <a:noFill/>
        </p:spPr>
        <p:txBody>
          <a:bodyPr wrap="none" rtlCol="0">
            <a:spAutoFit/>
          </a:bodyPr>
          <a:lstStyle/>
          <a:p>
            <a:r>
              <a:rPr lang="de-DE"/>
              <a:t>Mischtemperatur</a:t>
            </a:r>
          </a:p>
        </p:txBody>
      </p:sp>
      <p:sp>
        <p:nvSpPr>
          <p:cNvPr id="16" name="Rechteck 15">
            <a:extLst>
              <a:ext uri="{FF2B5EF4-FFF2-40B4-BE49-F238E27FC236}">
                <a16:creationId xmlns:a16="http://schemas.microsoft.com/office/drawing/2014/main" id="{D3A57408-47F8-4A33-8869-DEAC8CC26C74}"/>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7" name="Rechteck 16">
            <a:extLst>
              <a:ext uri="{FF2B5EF4-FFF2-40B4-BE49-F238E27FC236}">
                <a16:creationId xmlns:a16="http://schemas.microsoft.com/office/drawing/2014/main" id="{1FEADA71-C761-4052-B6A5-9F900DC2C392}"/>
              </a:ext>
            </a:extLst>
          </p:cNvPr>
          <p:cNvSpPr/>
          <p:nvPr/>
        </p:nvSpPr>
        <p:spPr>
          <a:xfrm rot="5400000">
            <a:off x="2342121" y="4189612"/>
            <a:ext cx="128486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8" name="Textfeld 17">
            <a:extLst>
              <a:ext uri="{FF2B5EF4-FFF2-40B4-BE49-F238E27FC236}">
                <a16:creationId xmlns:a16="http://schemas.microsoft.com/office/drawing/2014/main" id="{B306AD2F-909C-414C-8567-B251D8AB6154}"/>
              </a:ext>
            </a:extLst>
          </p:cNvPr>
          <p:cNvSpPr txBox="1"/>
          <p:nvPr/>
        </p:nvSpPr>
        <p:spPr>
          <a:xfrm>
            <a:off x="3365109" y="3502714"/>
            <a:ext cx="940634" cy="369332"/>
          </a:xfrm>
          <a:prstGeom prst="rect">
            <a:avLst/>
          </a:prstGeom>
          <a:noFill/>
        </p:spPr>
        <p:txBody>
          <a:bodyPr wrap="square" rtlCol="0">
            <a:spAutoFit/>
          </a:bodyPr>
          <a:lstStyle/>
          <a:p>
            <a:r>
              <a:rPr lang="de-DE"/>
              <a:t>91 °C</a:t>
            </a:r>
          </a:p>
        </p:txBody>
      </p:sp>
      <p:pic>
        <p:nvPicPr>
          <p:cNvPr id="19" name="Grafik 18" descr="Caretzeichen nach unten">
            <a:extLst>
              <a:ext uri="{FF2B5EF4-FFF2-40B4-BE49-F238E27FC236}">
                <a16:creationId xmlns:a16="http://schemas.microsoft.com/office/drawing/2014/main" id="{615EB1CE-81A3-439D-814F-24AE112BE7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5716" y="4260454"/>
            <a:ext cx="512314" cy="512314"/>
          </a:xfrm>
          <a:prstGeom prst="rect">
            <a:avLst/>
          </a:prstGeom>
        </p:spPr>
      </p:pic>
      <p:pic>
        <p:nvPicPr>
          <p:cNvPr id="20" name="Grafik 19" descr="Caretzeichen nach unten">
            <a:extLst>
              <a:ext uri="{FF2B5EF4-FFF2-40B4-BE49-F238E27FC236}">
                <a16:creationId xmlns:a16="http://schemas.microsoft.com/office/drawing/2014/main" id="{34F63DA0-C29F-4F6A-B8AC-80FA26C1FBA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1987359" y="2175181"/>
            <a:ext cx="480241" cy="480241"/>
          </a:xfrm>
          <a:prstGeom prst="rect">
            <a:avLst/>
          </a:prstGeom>
        </p:spPr>
      </p:pic>
      <p:sp>
        <p:nvSpPr>
          <p:cNvPr id="21" name="Textfeld 20">
            <a:extLst>
              <a:ext uri="{FF2B5EF4-FFF2-40B4-BE49-F238E27FC236}">
                <a16:creationId xmlns:a16="http://schemas.microsoft.com/office/drawing/2014/main" id="{3F97F405-C084-40F7-9D8D-84A9539F313F}"/>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22" name="Textfeld 21">
            <a:hlinkClick r:id="rId5" action="ppaction://hlinksldjump"/>
            <a:extLst>
              <a:ext uri="{FF2B5EF4-FFF2-40B4-BE49-F238E27FC236}">
                <a16:creationId xmlns:a16="http://schemas.microsoft.com/office/drawing/2014/main" id="{920946B4-D8BD-49FA-9BF0-C2F1C5F6532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4904272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7F9C8-34BD-4B4F-BA36-89685AC555E7}"/>
              </a:ext>
            </a:extLst>
          </p:cNvPr>
          <p:cNvSpPr>
            <a:spLocks noGrp="1"/>
          </p:cNvSpPr>
          <p:nvPr>
            <p:ph type="title"/>
          </p:nvPr>
        </p:nvSpPr>
        <p:spPr/>
        <p:txBody>
          <a:bodyPr>
            <a:normAutofit/>
          </a:bodyPr>
          <a:lstStyle/>
          <a:p>
            <a:r>
              <a:rPr lang="de-DE"/>
              <a:t>Durchflussrate Auto 1</a:t>
            </a:r>
          </a:p>
        </p:txBody>
      </p:sp>
      <p:sp>
        <p:nvSpPr>
          <p:cNvPr id="3" name="Inhaltsplatzhalter 2">
            <a:extLst>
              <a:ext uri="{FF2B5EF4-FFF2-40B4-BE49-F238E27FC236}">
                <a16:creationId xmlns:a16="http://schemas.microsoft.com/office/drawing/2014/main" id="{C9BC2AFC-848D-4047-A036-842C080992D6}"/>
              </a:ext>
            </a:extLst>
          </p:cNvPr>
          <p:cNvSpPr>
            <a:spLocks noGrp="1"/>
          </p:cNvSpPr>
          <p:nvPr>
            <p:ph idx="1"/>
          </p:nvPr>
        </p:nvSpPr>
        <p:spPr/>
        <p:txBody>
          <a:bodyPr/>
          <a:lstStyle/>
          <a:p>
            <a:r>
              <a:rPr lang="de-DE"/>
              <a:t>Methode zur Einstellung der Durchflussrate.</a:t>
            </a:r>
          </a:p>
          <a:p>
            <a:endParaRPr lang="de-DE"/>
          </a:p>
        </p:txBody>
      </p:sp>
      <p:sp>
        <p:nvSpPr>
          <p:cNvPr id="4" name="Textfeld 3">
            <a:hlinkClick r:id="rId2" action="ppaction://hlinksldjump"/>
            <a:extLst>
              <a:ext uri="{FF2B5EF4-FFF2-40B4-BE49-F238E27FC236}">
                <a16:creationId xmlns:a16="http://schemas.microsoft.com/office/drawing/2014/main" id="{39BD999D-C8AA-4C4E-AC50-8DBB7A3073D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BFB0393-1CBC-6A40-8112-78C539952C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39729669-7A4B-FE4A-9BA1-AE73F766F52D}"/>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FC1B6C-2D76-4646-8C2D-DD29A54D84F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D085433-D147-FC42-9672-2C093BE63AB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851F16E4-ECE5-7D4C-A989-0B819F6973F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1C66CBB0-6E9A-B544-B0F8-B1A268F9312F}"/>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12" name="Textfeld 11">
            <a:extLst>
              <a:ext uri="{FF2B5EF4-FFF2-40B4-BE49-F238E27FC236}">
                <a16:creationId xmlns:a16="http://schemas.microsoft.com/office/drawing/2014/main" id="{2671F85A-7D1D-A249-B7AA-66CBBCCB4BDF}"/>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sp>
        <p:nvSpPr>
          <p:cNvPr id="13" name="Rechteck 12">
            <a:extLst>
              <a:ext uri="{FF2B5EF4-FFF2-40B4-BE49-F238E27FC236}">
                <a16:creationId xmlns:a16="http://schemas.microsoft.com/office/drawing/2014/main" id="{114FEB2E-84D0-7940-AEE5-23D40FA503F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C0298BC7-EED5-2241-9758-4EA0B9B4A2FA}"/>
              </a:ext>
            </a:extLst>
          </p:cNvPr>
          <p:cNvSpPr/>
          <p:nvPr/>
        </p:nvSpPr>
        <p:spPr>
          <a:xfrm rot="5400000">
            <a:off x="2390479" y="4237970"/>
            <a:ext cx="118814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6" name="Grafik 15" descr="Caretzeichen nach unten">
            <a:extLst>
              <a:ext uri="{FF2B5EF4-FFF2-40B4-BE49-F238E27FC236}">
                <a16:creationId xmlns:a16="http://schemas.microsoft.com/office/drawing/2014/main" id="{D394AD20-DA1D-1141-A033-21359946738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F31DEA4A-47DC-3B45-B696-60EEEAA529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3" name="Textfeld 22">
            <a:extLst>
              <a:ext uri="{FF2B5EF4-FFF2-40B4-BE49-F238E27FC236}">
                <a16:creationId xmlns:a16="http://schemas.microsoft.com/office/drawing/2014/main" id="{5B99AF52-F1EA-B346-B7C9-8B63444DAB1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88F9B926-495D-4048-90A2-9EB04B1DF6B3}"/>
              </a:ext>
            </a:extLst>
          </p:cNvPr>
          <p:cNvSpPr txBox="1"/>
          <p:nvPr/>
        </p:nvSpPr>
        <p:spPr>
          <a:xfrm>
            <a:off x="3365109" y="3502714"/>
            <a:ext cx="940634" cy="369332"/>
          </a:xfrm>
          <a:prstGeom prst="rect">
            <a:avLst/>
          </a:prstGeom>
          <a:noFill/>
        </p:spPr>
        <p:txBody>
          <a:bodyPr wrap="square" rtlCol="0">
            <a:spAutoFit/>
          </a:bodyPr>
          <a:lstStyle/>
          <a:p>
            <a:r>
              <a:rPr lang="de-DE"/>
              <a:t>1,5 </a:t>
            </a:r>
            <a:r>
              <a:rPr lang="de-DE" err="1"/>
              <a:t>g</a:t>
            </a:r>
            <a:r>
              <a:rPr lang="de-DE"/>
              <a:t>/s</a:t>
            </a:r>
          </a:p>
        </p:txBody>
      </p:sp>
      <p:sp>
        <p:nvSpPr>
          <p:cNvPr id="15" name="Datumsplatzhalter 14">
            <a:extLst>
              <a:ext uri="{FF2B5EF4-FFF2-40B4-BE49-F238E27FC236}">
                <a16:creationId xmlns:a16="http://schemas.microsoft.com/office/drawing/2014/main" id="{504D0AA0-3DB6-D445-9641-066FA9E8DF69}"/>
              </a:ext>
            </a:extLst>
          </p:cNvPr>
          <p:cNvSpPr>
            <a:spLocks noGrp="1"/>
          </p:cNvSpPr>
          <p:nvPr>
            <p:ph type="dt" sz="half" idx="10"/>
          </p:nvPr>
        </p:nvSpPr>
        <p:spPr/>
        <p:txBody>
          <a:bodyPr/>
          <a:lstStyle/>
          <a:p>
            <a:r>
              <a:rPr lang="de-AT"/>
              <a:t>2020/12/01</a:t>
            </a:r>
            <a:endParaRPr lang="de-DE"/>
          </a:p>
        </p:txBody>
      </p:sp>
      <p:sp>
        <p:nvSpPr>
          <p:cNvPr id="18" name="Fußzeilenplatzhalter 17">
            <a:extLst>
              <a:ext uri="{FF2B5EF4-FFF2-40B4-BE49-F238E27FC236}">
                <a16:creationId xmlns:a16="http://schemas.microsoft.com/office/drawing/2014/main" id="{C7D67070-B68F-7946-B25D-C5D40E08C1F9}"/>
              </a:ext>
            </a:extLst>
          </p:cNvPr>
          <p:cNvSpPr>
            <a:spLocks noGrp="1"/>
          </p:cNvSpPr>
          <p:nvPr>
            <p:ph type="ftr" sz="quarter" idx="11"/>
          </p:nvPr>
        </p:nvSpPr>
        <p:spPr/>
        <p:txBody>
          <a:bodyPr/>
          <a:lstStyle/>
          <a:p>
            <a:r>
              <a:rPr lang="de-DE"/>
              <a:t>Bedienkonzept Espressomaschine </a:t>
            </a:r>
          </a:p>
        </p:txBody>
      </p:sp>
      <p:sp>
        <p:nvSpPr>
          <p:cNvPr id="21" name="Textfeld 20">
            <a:hlinkClick r:id="rId7" action="ppaction://hlinksldjump"/>
            <a:extLst>
              <a:ext uri="{FF2B5EF4-FFF2-40B4-BE49-F238E27FC236}">
                <a16:creationId xmlns:a16="http://schemas.microsoft.com/office/drawing/2014/main" id="{5EFF61F9-4B6C-488F-9D98-0CF118B5B3E9}"/>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8375600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33AFD5-2A09-D94A-A201-E3C5429E9116}"/>
              </a:ext>
            </a:extLst>
          </p:cNvPr>
          <p:cNvSpPr>
            <a:spLocks noGrp="1"/>
          </p:cNvSpPr>
          <p:nvPr>
            <p:ph type="title"/>
          </p:nvPr>
        </p:nvSpPr>
        <p:spPr/>
        <p:txBody>
          <a:bodyPr>
            <a:normAutofit/>
          </a:bodyPr>
          <a:lstStyle/>
          <a:p>
            <a:r>
              <a:rPr lang="de-DE"/>
              <a:t>Durchflussrate Auto 2</a:t>
            </a:r>
          </a:p>
        </p:txBody>
      </p:sp>
      <p:sp>
        <p:nvSpPr>
          <p:cNvPr id="3" name="Inhaltsplatzhalter 2">
            <a:extLst>
              <a:ext uri="{FF2B5EF4-FFF2-40B4-BE49-F238E27FC236}">
                <a16:creationId xmlns:a16="http://schemas.microsoft.com/office/drawing/2014/main" id="{E0FA0CB2-43E0-AA46-8081-B2505B629DC6}"/>
              </a:ext>
            </a:extLst>
          </p:cNvPr>
          <p:cNvSpPr>
            <a:spLocks noGrp="1"/>
          </p:cNvSpPr>
          <p:nvPr>
            <p:ph idx="1"/>
          </p:nvPr>
        </p:nvSpPr>
        <p:spPr/>
        <p:txBody>
          <a:bodyPr/>
          <a:lstStyle/>
          <a:p>
            <a:r>
              <a:rPr lang="de-DE"/>
              <a:t>Methode zur Einstellung der Durchflussrate.</a:t>
            </a:r>
          </a:p>
          <a:p>
            <a:endParaRPr lang="de-DE"/>
          </a:p>
        </p:txBody>
      </p:sp>
      <p:sp>
        <p:nvSpPr>
          <p:cNvPr id="20" name="Datumsplatzhalter 19">
            <a:extLst>
              <a:ext uri="{FF2B5EF4-FFF2-40B4-BE49-F238E27FC236}">
                <a16:creationId xmlns:a16="http://schemas.microsoft.com/office/drawing/2014/main" id="{A1A98E5F-62C6-934E-AD41-1F3EE720C9F6}"/>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DEF214F1-7CF2-F74A-9012-BA4D42B85335}"/>
              </a:ext>
            </a:extLst>
          </p:cNvPr>
          <p:cNvSpPr>
            <a:spLocks noGrp="1"/>
          </p:cNvSpPr>
          <p:nvPr>
            <p:ph type="ftr" sz="quarter" idx="11"/>
          </p:nvPr>
        </p:nvSpPr>
        <p:spPr/>
        <p:txBody>
          <a:bodyPr/>
          <a:lstStyle/>
          <a:p>
            <a:r>
              <a:rPr lang="de-DE"/>
              <a:t>Bedienkonzept Espressomaschine </a:t>
            </a:r>
          </a:p>
        </p:txBody>
      </p:sp>
      <p:sp>
        <p:nvSpPr>
          <p:cNvPr id="22" name="Textfeld 21">
            <a:extLst>
              <a:ext uri="{FF2B5EF4-FFF2-40B4-BE49-F238E27FC236}">
                <a16:creationId xmlns:a16="http://schemas.microsoft.com/office/drawing/2014/main" id="{C52A5A4C-4050-4C40-A564-B0E755B05314}"/>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23" name="Textfeld 22">
            <a:hlinkClick r:id="rId2" action="ppaction://hlinksldjump"/>
            <a:extLst>
              <a:ext uri="{FF2B5EF4-FFF2-40B4-BE49-F238E27FC236}">
                <a16:creationId xmlns:a16="http://schemas.microsoft.com/office/drawing/2014/main" id="{C432E93A-4F89-40B9-BE6E-DE68B5BDB9C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4" name="Textfeld 23">
            <a:hlinkClick r:id="rId3" action="ppaction://hlinksldjump"/>
            <a:extLst>
              <a:ext uri="{FF2B5EF4-FFF2-40B4-BE49-F238E27FC236}">
                <a16:creationId xmlns:a16="http://schemas.microsoft.com/office/drawing/2014/main" id="{FDCF356E-35E6-4A59-9E6E-F9DD91C4CC16}"/>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411BBC09-EB77-4F06-85F0-141DB61482A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6" name="Textfeld 25">
            <a:hlinkClick r:id="rId2" action="ppaction://hlinksldjump"/>
            <a:extLst>
              <a:ext uri="{FF2B5EF4-FFF2-40B4-BE49-F238E27FC236}">
                <a16:creationId xmlns:a16="http://schemas.microsoft.com/office/drawing/2014/main" id="{7EC3899D-175A-4180-9442-8EBFE9E5A090}"/>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8" name="Textfeld 27">
            <a:extLst>
              <a:ext uri="{FF2B5EF4-FFF2-40B4-BE49-F238E27FC236}">
                <a16:creationId xmlns:a16="http://schemas.microsoft.com/office/drawing/2014/main" id="{135C26C0-BA07-47FE-AC3C-8173BBD53D06}"/>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9" name="Textfeld 28">
            <a:extLst>
              <a:ext uri="{FF2B5EF4-FFF2-40B4-BE49-F238E27FC236}">
                <a16:creationId xmlns:a16="http://schemas.microsoft.com/office/drawing/2014/main" id="{F0B920EB-3B96-42E6-8932-773884E98FD5}"/>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30" name="Textfeld 29">
            <a:extLst>
              <a:ext uri="{FF2B5EF4-FFF2-40B4-BE49-F238E27FC236}">
                <a16:creationId xmlns:a16="http://schemas.microsoft.com/office/drawing/2014/main" id="{F3BAFAB1-1BD0-45C5-B63F-5CADB03DC697}"/>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sp>
        <p:nvSpPr>
          <p:cNvPr id="31" name="Rechteck 30">
            <a:extLst>
              <a:ext uri="{FF2B5EF4-FFF2-40B4-BE49-F238E27FC236}">
                <a16:creationId xmlns:a16="http://schemas.microsoft.com/office/drawing/2014/main" id="{360FE212-0283-401B-B27E-6D55B7F7FD78}"/>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32" name="Rechteck 31">
            <a:extLst>
              <a:ext uri="{FF2B5EF4-FFF2-40B4-BE49-F238E27FC236}">
                <a16:creationId xmlns:a16="http://schemas.microsoft.com/office/drawing/2014/main" id="{FA709496-1064-4006-A4D3-E3CC99D879B4}"/>
              </a:ext>
            </a:extLst>
          </p:cNvPr>
          <p:cNvSpPr/>
          <p:nvPr/>
        </p:nvSpPr>
        <p:spPr>
          <a:xfrm rot="5400000">
            <a:off x="2168956" y="4016448"/>
            <a:ext cx="1631191"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33" name="Grafik 32" descr="Caretzeichen nach unten">
            <a:extLst>
              <a:ext uri="{FF2B5EF4-FFF2-40B4-BE49-F238E27FC236}">
                <a16:creationId xmlns:a16="http://schemas.microsoft.com/office/drawing/2014/main" id="{363BE19E-A557-47C3-9A49-F0B0BDEE26C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34" name="Grafik 33" descr="Caretzeichen nach unten">
            <a:extLst>
              <a:ext uri="{FF2B5EF4-FFF2-40B4-BE49-F238E27FC236}">
                <a16:creationId xmlns:a16="http://schemas.microsoft.com/office/drawing/2014/main" id="{19A78AC4-31D0-4DD7-8604-12BE4A4967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35" name="Textfeld 34">
            <a:extLst>
              <a:ext uri="{FF2B5EF4-FFF2-40B4-BE49-F238E27FC236}">
                <a16:creationId xmlns:a16="http://schemas.microsoft.com/office/drawing/2014/main" id="{A92DC11F-B8E6-49E4-951C-BD76B9D2FF25}"/>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36" name="Textfeld 35">
            <a:extLst>
              <a:ext uri="{FF2B5EF4-FFF2-40B4-BE49-F238E27FC236}">
                <a16:creationId xmlns:a16="http://schemas.microsoft.com/office/drawing/2014/main" id="{8D301034-9320-408B-AF71-3C2C856AE251}"/>
              </a:ext>
            </a:extLst>
          </p:cNvPr>
          <p:cNvSpPr txBox="1"/>
          <p:nvPr/>
        </p:nvSpPr>
        <p:spPr>
          <a:xfrm>
            <a:off x="3365109" y="3502714"/>
            <a:ext cx="940634" cy="369332"/>
          </a:xfrm>
          <a:prstGeom prst="rect">
            <a:avLst/>
          </a:prstGeom>
          <a:noFill/>
        </p:spPr>
        <p:txBody>
          <a:bodyPr wrap="square" rtlCol="0">
            <a:spAutoFit/>
          </a:bodyPr>
          <a:lstStyle/>
          <a:p>
            <a:r>
              <a:rPr lang="de-DE"/>
              <a:t>2 g/s</a:t>
            </a:r>
          </a:p>
        </p:txBody>
      </p:sp>
      <p:sp>
        <p:nvSpPr>
          <p:cNvPr id="37" name="Textfeld 36">
            <a:hlinkClick r:id="rId6" action="ppaction://hlinksldjump"/>
            <a:extLst>
              <a:ext uri="{FF2B5EF4-FFF2-40B4-BE49-F238E27FC236}">
                <a16:creationId xmlns:a16="http://schemas.microsoft.com/office/drawing/2014/main" id="{5F50933B-9C19-4FF6-B919-8701BD8A5EB9}"/>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456984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12D90-0463-1042-B06B-D1E72E672A55}"/>
              </a:ext>
            </a:extLst>
          </p:cNvPr>
          <p:cNvSpPr>
            <a:spLocks noGrp="1"/>
          </p:cNvSpPr>
          <p:nvPr>
            <p:ph type="title"/>
          </p:nvPr>
        </p:nvSpPr>
        <p:spPr/>
        <p:txBody>
          <a:bodyPr>
            <a:normAutofit/>
          </a:bodyPr>
          <a:lstStyle/>
          <a:p>
            <a:r>
              <a:rPr lang="de-DE"/>
              <a:t>Durchflussrate Auto 3</a:t>
            </a:r>
          </a:p>
        </p:txBody>
      </p:sp>
      <p:sp>
        <p:nvSpPr>
          <p:cNvPr id="3" name="Inhaltsplatzhalter 2">
            <a:extLst>
              <a:ext uri="{FF2B5EF4-FFF2-40B4-BE49-F238E27FC236}">
                <a16:creationId xmlns:a16="http://schemas.microsoft.com/office/drawing/2014/main" id="{8110A5D6-7351-684B-B309-0BD3871EF66F}"/>
              </a:ext>
            </a:extLst>
          </p:cNvPr>
          <p:cNvSpPr>
            <a:spLocks noGrp="1"/>
          </p:cNvSpPr>
          <p:nvPr>
            <p:ph idx="1"/>
          </p:nvPr>
        </p:nvSpPr>
        <p:spPr/>
        <p:txBody>
          <a:bodyPr/>
          <a:lstStyle/>
          <a:p>
            <a:r>
              <a:rPr lang="de-DE"/>
              <a:t>Methode zur Einstellung der Durchflussrate.</a:t>
            </a:r>
          </a:p>
          <a:p>
            <a:endParaRPr lang="de-DE"/>
          </a:p>
        </p:txBody>
      </p:sp>
      <p:sp>
        <p:nvSpPr>
          <p:cNvPr id="4" name="Textfeld 3">
            <a:hlinkClick r:id="rId2" action="ppaction://hlinksldjump"/>
            <a:extLst>
              <a:ext uri="{FF2B5EF4-FFF2-40B4-BE49-F238E27FC236}">
                <a16:creationId xmlns:a16="http://schemas.microsoft.com/office/drawing/2014/main" id="{9D57E660-CB35-B942-81B2-BD9BE393A4CE}"/>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7E43E9C-F941-D347-8269-6C51B138E1E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401714C3-56FB-DE4B-A792-C5349E7F53C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83B4047-F834-AA47-9101-244B0303D4C1}"/>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3301F1AB-E967-2446-8A63-5CB0465F02F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01AADEE8-83F5-5741-8957-1A27BB543648}"/>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850E947A-8C4C-484F-8051-A9522E0DB32E}"/>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13" name="Rechteck 12">
            <a:extLst>
              <a:ext uri="{FF2B5EF4-FFF2-40B4-BE49-F238E27FC236}">
                <a16:creationId xmlns:a16="http://schemas.microsoft.com/office/drawing/2014/main" id="{74BB506B-7ED6-5B4C-A7B6-10E8454A7FAB}"/>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853AD64A-263E-EA43-B7AD-603111DC0CBF}"/>
              </a:ext>
            </a:extLst>
          </p:cNvPr>
          <p:cNvSpPr/>
          <p:nvPr/>
        </p:nvSpPr>
        <p:spPr>
          <a:xfrm rot="5400000">
            <a:off x="2584683" y="4432174"/>
            <a:ext cx="799737"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6" name="Grafik 15" descr="Caretzeichen nach unten">
            <a:extLst>
              <a:ext uri="{FF2B5EF4-FFF2-40B4-BE49-F238E27FC236}">
                <a16:creationId xmlns:a16="http://schemas.microsoft.com/office/drawing/2014/main" id="{2DAEA8AF-E9B1-5643-9203-2C44147386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pic>
        <p:nvPicPr>
          <p:cNvPr id="17" name="Grafik 16" descr="Caretzeichen nach unten">
            <a:extLst>
              <a:ext uri="{FF2B5EF4-FFF2-40B4-BE49-F238E27FC236}">
                <a16:creationId xmlns:a16="http://schemas.microsoft.com/office/drawing/2014/main" id="{2C40B2A4-6999-3A44-B37B-AD5302F96E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18" name="Textfeld 17">
            <a:extLst>
              <a:ext uri="{FF2B5EF4-FFF2-40B4-BE49-F238E27FC236}">
                <a16:creationId xmlns:a16="http://schemas.microsoft.com/office/drawing/2014/main" id="{62166CAB-74E0-DB43-91C0-ADBEF105D62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F542C6D8-E1ED-2747-AE7C-147604999791}"/>
              </a:ext>
            </a:extLst>
          </p:cNvPr>
          <p:cNvSpPr txBox="1"/>
          <p:nvPr/>
        </p:nvSpPr>
        <p:spPr>
          <a:xfrm>
            <a:off x="3364555" y="3431274"/>
            <a:ext cx="940634" cy="369332"/>
          </a:xfrm>
          <a:prstGeom prst="rect">
            <a:avLst/>
          </a:prstGeom>
          <a:noFill/>
        </p:spPr>
        <p:txBody>
          <a:bodyPr wrap="square" rtlCol="0">
            <a:spAutoFit/>
          </a:bodyPr>
          <a:lstStyle/>
          <a:p>
            <a:r>
              <a:rPr lang="de-DE"/>
              <a:t>1,0 </a:t>
            </a:r>
            <a:r>
              <a:rPr lang="de-DE" err="1"/>
              <a:t>g</a:t>
            </a:r>
            <a:r>
              <a:rPr lang="de-DE"/>
              <a:t>/s</a:t>
            </a:r>
          </a:p>
        </p:txBody>
      </p:sp>
      <p:sp>
        <p:nvSpPr>
          <p:cNvPr id="20" name="Textfeld 19">
            <a:extLst>
              <a:ext uri="{FF2B5EF4-FFF2-40B4-BE49-F238E27FC236}">
                <a16:creationId xmlns:a16="http://schemas.microsoft.com/office/drawing/2014/main" id="{8CEABCF5-7194-9143-8BB4-D77EC43D037F}"/>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sp>
        <p:nvSpPr>
          <p:cNvPr id="15" name="Datumsplatzhalter 14">
            <a:extLst>
              <a:ext uri="{FF2B5EF4-FFF2-40B4-BE49-F238E27FC236}">
                <a16:creationId xmlns:a16="http://schemas.microsoft.com/office/drawing/2014/main" id="{8016F9AE-F5F8-8943-8A92-351046FE2545}"/>
              </a:ext>
            </a:extLst>
          </p:cNvPr>
          <p:cNvSpPr>
            <a:spLocks noGrp="1"/>
          </p:cNvSpPr>
          <p:nvPr>
            <p:ph type="dt" sz="half" idx="10"/>
          </p:nvPr>
        </p:nvSpPr>
        <p:spPr/>
        <p:txBody>
          <a:bodyPr/>
          <a:lstStyle/>
          <a:p>
            <a:r>
              <a:rPr lang="de-AT"/>
              <a:t>2020/12/01</a:t>
            </a:r>
            <a:endParaRPr lang="de-DE"/>
          </a:p>
        </p:txBody>
      </p:sp>
      <p:sp>
        <p:nvSpPr>
          <p:cNvPr id="21" name="Fußzeilenplatzhalter 20">
            <a:extLst>
              <a:ext uri="{FF2B5EF4-FFF2-40B4-BE49-F238E27FC236}">
                <a16:creationId xmlns:a16="http://schemas.microsoft.com/office/drawing/2014/main" id="{58A74364-CCF7-0C46-8491-D1D3CDEA5E0A}"/>
              </a:ext>
            </a:extLst>
          </p:cNvPr>
          <p:cNvSpPr>
            <a:spLocks noGrp="1"/>
          </p:cNvSpPr>
          <p:nvPr>
            <p:ph type="ftr" sz="quarter" idx="11"/>
          </p:nvPr>
        </p:nvSpPr>
        <p:spPr/>
        <p:txBody>
          <a:bodyPr/>
          <a:lstStyle/>
          <a:p>
            <a:r>
              <a:rPr lang="de-DE"/>
              <a:t>Bedienkonzept Espressomaschine </a:t>
            </a:r>
          </a:p>
        </p:txBody>
      </p:sp>
      <p:sp>
        <p:nvSpPr>
          <p:cNvPr id="22" name="Textfeld 21">
            <a:hlinkClick r:id="rId6" action="ppaction://hlinksldjump"/>
            <a:extLst>
              <a:ext uri="{FF2B5EF4-FFF2-40B4-BE49-F238E27FC236}">
                <a16:creationId xmlns:a16="http://schemas.microsoft.com/office/drawing/2014/main" id="{3828440B-03BA-4F17-BFC4-F1C478472A6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763365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F79866-5CB1-F546-BE7A-D2DF96EAFC92}"/>
              </a:ext>
            </a:extLst>
          </p:cNvPr>
          <p:cNvSpPr>
            <a:spLocks noGrp="1"/>
          </p:cNvSpPr>
          <p:nvPr>
            <p:ph type="title"/>
          </p:nvPr>
        </p:nvSpPr>
        <p:spPr/>
        <p:txBody>
          <a:bodyPr/>
          <a:lstStyle/>
          <a:p>
            <a:r>
              <a:rPr lang="de-DE"/>
              <a:t>Manueller Modus: Home</a:t>
            </a:r>
          </a:p>
        </p:txBody>
      </p:sp>
      <p:sp>
        <p:nvSpPr>
          <p:cNvPr id="3" name="Inhaltsplatzhalter 2">
            <a:extLst>
              <a:ext uri="{FF2B5EF4-FFF2-40B4-BE49-F238E27FC236}">
                <a16:creationId xmlns:a16="http://schemas.microsoft.com/office/drawing/2014/main" id="{499270BD-8D5C-E842-BF75-DBAE30792F04}"/>
              </a:ext>
            </a:extLst>
          </p:cNvPr>
          <p:cNvSpPr>
            <a:spLocks noGrp="1"/>
          </p:cNvSpPr>
          <p:nvPr>
            <p:ph idx="1"/>
          </p:nvPr>
        </p:nvSpPr>
        <p:spPr>
          <a:xfrm>
            <a:off x="5663582" y="1374223"/>
            <a:ext cx="5981835" cy="2614666"/>
          </a:xfrm>
        </p:spPr>
        <p:txBody>
          <a:bodyPr>
            <a:normAutofit/>
          </a:bodyPr>
          <a:lstStyle/>
          <a:p>
            <a:r>
              <a:rPr lang="de-DE" sz="2400" dirty="0"/>
              <a:t>Home-Bildschirm Modus Manuell</a:t>
            </a:r>
            <a:br>
              <a:rPr lang="de-DE" sz="2400" dirty="0"/>
            </a:br>
            <a:r>
              <a:rPr lang="de-DE" sz="2400" dirty="0"/>
              <a:t>Ein Tastendruck (links oben) startet den Kaffeebezug. </a:t>
            </a:r>
          </a:p>
          <a:p>
            <a:r>
              <a:rPr lang="de-DE" sz="2400" dirty="0"/>
              <a:t>Durch einen anderen Tastendruck (links unten) wird der Spülvorgang gestartet.</a:t>
            </a:r>
          </a:p>
        </p:txBody>
      </p:sp>
      <p:sp>
        <p:nvSpPr>
          <p:cNvPr id="4" name="Textfeld 3">
            <a:extLst>
              <a:ext uri="{FF2B5EF4-FFF2-40B4-BE49-F238E27FC236}">
                <a16:creationId xmlns:a16="http://schemas.microsoft.com/office/drawing/2014/main" id="{F3D37EB7-9CA4-6E4F-8258-BB5242DC6877}"/>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5" name="Textfeld 4">
            <a:extLst>
              <a:ext uri="{FF2B5EF4-FFF2-40B4-BE49-F238E27FC236}">
                <a16:creationId xmlns:a16="http://schemas.microsoft.com/office/drawing/2014/main" id="{B0F0FFCF-6E43-3945-94C1-C989B806730C}"/>
              </a:ext>
            </a:extLst>
          </p:cNvPr>
          <p:cNvSpPr txBox="1"/>
          <p:nvPr/>
        </p:nvSpPr>
        <p:spPr>
          <a:xfrm>
            <a:off x="2134838" y="4334006"/>
            <a:ext cx="2151288" cy="369332"/>
          </a:xfrm>
          <a:prstGeom prst="rect">
            <a:avLst/>
          </a:prstGeom>
          <a:noFill/>
        </p:spPr>
        <p:txBody>
          <a:bodyPr wrap="square" rtlCol="0">
            <a:spAutoFit/>
          </a:bodyPr>
          <a:lstStyle/>
          <a:p>
            <a:r>
              <a:rPr lang="de-DE"/>
              <a:t>Spülen/Rückspülen</a:t>
            </a:r>
          </a:p>
        </p:txBody>
      </p:sp>
      <p:sp>
        <p:nvSpPr>
          <p:cNvPr id="6" name="Textfeld 5">
            <a:extLst>
              <a:ext uri="{FF2B5EF4-FFF2-40B4-BE49-F238E27FC236}">
                <a16:creationId xmlns:a16="http://schemas.microsoft.com/office/drawing/2014/main" id="{DF62469A-D757-CB49-80DD-7FEB721E6F6C}"/>
              </a:ext>
            </a:extLst>
          </p:cNvPr>
          <p:cNvSpPr txBox="1"/>
          <p:nvPr/>
        </p:nvSpPr>
        <p:spPr>
          <a:xfrm>
            <a:off x="2134838" y="2154662"/>
            <a:ext cx="2046907" cy="369332"/>
          </a:xfrm>
          <a:prstGeom prst="rect">
            <a:avLst/>
          </a:prstGeom>
          <a:noFill/>
        </p:spPr>
        <p:txBody>
          <a:bodyPr wrap="none" rtlCol="0">
            <a:spAutoFit/>
          </a:bodyPr>
          <a:lstStyle/>
          <a:p>
            <a:r>
              <a:rPr lang="de-DE"/>
              <a:t>Kaffeebezug starten</a:t>
            </a:r>
          </a:p>
        </p:txBody>
      </p:sp>
      <p:sp>
        <p:nvSpPr>
          <p:cNvPr id="9" name="Textfeld 8">
            <a:extLst>
              <a:ext uri="{FF2B5EF4-FFF2-40B4-BE49-F238E27FC236}">
                <a16:creationId xmlns:a16="http://schemas.microsoft.com/office/drawing/2014/main" id="{ED619CA1-3648-2844-92CF-7CE1DB84520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0" name="Textfeld 9">
            <a:hlinkClick r:id="rId2" action="ppaction://hlinksldjump"/>
            <a:extLst>
              <a:ext uri="{FF2B5EF4-FFF2-40B4-BE49-F238E27FC236}">
                <a16:creationId xmlns:a16="http://schemas.microsoft.com/office/drawing/2014/main" id="{F37F32D0-20A3-C046-B62E-9882D211EDC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12" name="Textfeld 11">
            <a:extLst>
              <a:ext uri="{FF2B5EF4-FFF2-40B4-BE49-F238E27FC236}">
                <a16:creationId xmlns:a16="http://schemas.microsoft.com/office/drawing/2014/main" id="{F2615F0D-5A56-2240-9425-1887CD951F56}"/>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3" name="Textfeld 12">
            <a:extLst>
              <a:ext uri="{FF2B5EF4-FFF2-40B4-BE49-F238E27FC236}">
                <a16:creationId xmlns:a16="http://schemas.microsoft.com/office/drawing/2014/main" id="{CE8C9310-FDD0-1F4C-ABDC-6EAEEE6416B1}"/>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4" name="Textfeld 13">
            <a:hlinkClick r:id="rId3" action="ppaction://hlinksldjump"/>
            <a:extLst>
              <a:ext uri="{FF2B5EF4-FFF2-40B4-BE49-F238E27FC236}">
                <a16:creationId xmlns:a16="http://schemas.microsoft.com/office/drawing/2014/main" id="{886813BF-E816-0B49-BA7E-6149CB7B3F81}"/>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30E7F4F3-0B86-704F-8B0B-C590BC98157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3EB73AEC-2099-BC47-A47C-1B667CE3850B}"/>
              </a:ext>
            </a:extLst>
          </p:cNvPr>
          <p:cNvSpPr txBox="1"/>
          <p:nvPr/>
        </p:nvSpPr>
        <p:spPr>
          <a:xfrm>
            <a:off x="1477107" y="2203325"/>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5" action="ppaction://hlinksldjump"/>
            <a:extLst>
              <a:ext uri="{FF2B5EF4-FFF2-40B4-BE49-F238E27FC236}">
                <a16:creationId xmlns:a16="http://schemas.microsoft.com/office/drawing/2014/main" id="{5D84B4C9-376C-1E47-9068-D623CB259E99}"/>
              </a:ext>
            </a:extLst>
          </p:cNvPr>
          <p:cNvSpPr txBox="1"/>
          <p:nvPr/>
        </p:nvSpPr>
        <p:spPr>
          <a:xfrm>
            <a:off x="1629507" y="2355725"/>
            <a:ext cx="407963" cy="369332"/>
          </a:xfrm>
          <a:prstGeom prst="rect">
            <a:avLst/>
          </a:prstGeom>
          <a:noFill/>
        </p:spPr>
        <p:txBody>
          <a:bodyPr wrap="square" rtlCol="0">
            <a:spAutoFit/>
          </a:bodyPr>
          <a:lstStyle/>
          <a:p>
            <a:r>
              <a:rPr lang="de-DE">
                <a:solidFill>
                  <a:schemeClr val="bg1"/>
                </a:solidFill>
              </a:rPr>
              <a:t>a</a:t>
            </a:r>
          </a:p>
        </p:txBody>
      </p:sp>
      <p:sp>
        <p:nvSpPr>
          <p:cNvPr id="29" name="Textfeld 28">
            <a:hlinkClick r:id="rId6" action="ppaction://hlinksldjump"/>
            <a:extLst>
              <a:ext uri="{FF2B5EF4-FFF2-40B4-BE49-F238E27FC236}">
                <a16:creationId xmlns:a16="http://schemas.microsoft.com/office/drawing/2014/main" id="{A6BD28CF-28C1-9E47-9503-54A4C2DFA4BF}"/>
              </a:ext>
            </a:extLst>
          </p:cNvPr>
          <p:cNvSpPr txBox="1"/>
          <p:nvPr/>
        </p:nvSpPr>
        <p:spPr>
          <a:xfrm>
            <a:off x="5684108" y="4489372"/>
            <a:ext cx="242374" cy="369332"/>
          </a:xfrm>
          <a:prstGeom prst="rect">
            <a:avLst/>
          </a:prstGeom>
          <a:noFill/>
        </p:spPr>
        <p:txBody>
          <a:bodyPr wrap="none" rtlCol="0">
            <a:spAutoFit/>
          </a:bodyPr>
          <a:lstStyle/>
          <a:p>
            <a:r>
              <a:rPr lang="de-DE"/>
              <a:t>.</a:t>
            </a:r>
          </a:p>
        </p:txBody>
      </p:sp>
      <p:sp>
        <p:nvSpPr>
          <p:cNvPr id="30" name="Textfeld 29">
            <a:hlinkClick r:id="rId7" action="ppaction://hlinksldjump"/>
            <a:extLst>
              <a:ext uri="{FF2B5EF4-FFF2-40B4-BE49-F238E27FC236}">
                <a16:creationId xmlns:a16="http://schemas.microsoft.com/office/drawing/2014/main" id="{45D487DF-2FB2-6245-94E8-C4943469D929}"/>
              </a:ext>
            </a:extLst>
          </p:cNvPr>
          <p:cNvSpPr txBox="1"/>
          <p:nvPr/>
        </p:nvSpPr>
        <p:spPr>
          <a:xfrm>
            <a:off x="6713838" y="4518672"/>
            <a:ext cx="242374" cy="369332"/>
          </a:xfrm>
          <a:prstGeom prst="rect">
            <a:avLst/>
          </a:prstGeom>
          <a:noFill/>
        </p:spPr>
        <p:txBody>
          <a:bodyPr wrap="none" rtlCol="0">
            <a:spAutoFit/>
          </a:bodyPr>
          <a:lstStyle/>
          <a:p>
            <a:r>
              <a:rPr lang="de-DE"/>
              <a:t>.</a:t>
            </a:r>
          </a:p>
        </p:txBody>
      </p:sp>
      <p:sp>
        <p:nvSpPr>
          <p:cNvPr id="31" name="Textfeld 30">
            <a:hlinkClick r:id="rId8" action="ppaction://hlinksldjump"/>
            <a:extLst>
              <a:ext uri="{FF2B5EF4-FFF2-40B4-BE49-F238E27FC236}">
                <a16:creationId xmlns:a16="http://schemas.microsoft.com/office/drawing/2014/main" id="{18801013-349C-934B-ADC5-6A4A02C67035}"/>
              </a:ext>
            </a:extLst>
          </p:cNvPr>
          <p:cNvSpPr txBox="1"/>
          <p:nvPr/>
        </p:nvSpPr>
        <p:spPr>
          <a:xfrm>
            <a:off x="7743568" y="4518672"/>
            <a:ext cx="242374" cy="369332"/>
          </a:xfrm>
          <a:prstGeom prst="rect">
            <a:avLst/>
          </a:prstGeom>
          <a:noFill/>
        </p:spPr>
        <p:txBody>
          <a:bodyPr wrap="none" rtlCol="0">
            <a:spAutoFit/>
          </a:bodyPr>
          <a:lstStyle/>
          <a:p>
            <a:r>
              <a:rPr lang="de-DE"/>
              <a:t>.</a:t>
            </a:r>
          </a:p>
        </p:txBody>
      </p:sp>
      <p:sp>
        <p:nvSpPr>
          <p:cNvPr id="32" name="Textfeld 31">
            <a:hlinkClick r:id="rId9" action="ppaction://hlinksldjump"/>
            <a:extLst>
              <a:ext uri="{FF2B5EF4-FFF2-40B4-BE49-F238E27FC236}">
                <a16:creationId xmlns:a16="http://schemas.microsoft.com/office/drawing/2014/main" id="{4CB26D22-09D0-EE47-B02B-53BEE0F7A1FA}"/>
              </a:ext>
            </a:extLst>
          </p:cNvPr>
          <p:cNvSpPr txBox="1"/>
          <p:nvPr/>
        </p:nvSpPr>
        <p:spPr>
          <a:xfrm>
            <a:off x="8851557" y="4334006"/>
            <a:ext cx="242374" cy="369332"/>
          </a:xfrm>
          <a:prstGeom prst="rect">
            <a:avLst/>
          </a:prstGeom>
          <a:noFill/>
        </p:spPr>
        <p:txBody>
          <a:bodyPr wrap="none" rtlCol="0">
            <a:spAutoFit/>
          </a:bodyPr>
          <a:lstStyle/>
          <a:p>
            <a:r>
              <a:rPr lang="de-DE"/>
              <a:t>.</a:t>
            </a:r>
          </a:p>
        </p:txBody>
      </p:sp>
      <p:sp>
        <p:nvSpPr>
          <p:cNvPr id="33" name="Textfeld 32">
            <a:hlinkClick r:id="rId10" action="ppaction://hlinksldjump"/>
            <a:extLst>
              <a:ext uri="{FF2B5EF4-FFF2-40B4-BE49-F238E27FC236}">
                <a16:creationId xmlns:a16="http://schemas.microsoft.com/office/drawing/2014/main" id="{DCB4B452-BF81-1444-83B6-5D00232CFF99}"/>
              </a:ext>
            </a:extLst>
          </p:cNvPr>
          <p:cNvSpPr txBox="1"/>
          <p:nvPr/>
        </p:nvSpPr>
        <p:spPr>
          <a:xfrm>
            <a:off x="9792935" y="4518672"/>
            <a:ext cx="242374" cy="369332"/>
          </a:xfrm>
          <a:prstGeom prst="rect">
            <a:avLst/>
          </a:prstGeom>
          <a:noFill/>
        </p:spPr>
        <p:txBody>
          <a:bodyPr wrap="none" rtlCol="0">
            <a:spAutoFit/>
          </a:bodyPr>
          <a:lstStyle/>
          <a:p>
            <a:r>
              <a:rPr lang="de-DE"/>
              <a:t>.</a:t>
            </a:r>
          </a:p>
        </p:txBody>
      </p:sp>
      <p:sp>
        <p:nvSpPr>
          <p:cNvPr id="34" name="Textfeld 33">
            <a:hlinkClick r:id="rId11" action="ppaction://hlinksldjump"/>
            <a:extLst>
              <a:ext uri="{FF2B5EF4-FFF2-40B4-BE49-F238E27FC236}">
                <a16:creationId xmlns:a16="http://schemas.microsoft.com/office/drawing/2014/main" id="{21175F40-2374-9F48-92DC-51675D6B803D}"/>
              </a:ext>
            </a:extLst>
          </p:cNvPr>
          <p:cNvSpPr txBox="1"/>
          <p:nvPr/>
        </p:nvSpPr>
        <p:spPr>
          <a:xfrm>
            <a:off x="10746902" y="4334006"/>
            <a:ext cx="242374" cy="369332"/>
          </a:xfrm>
          <a:prstGeom prst="rect">
            <a:avLst/>
          </a:prstGeom>
          <a:noFill/>
        </p:spPr>
        <p:txBody>
          <a:bodyPr wrap="none" rtlCol="0">
            <a:spAutoFit/>
          </a:bodyPr>
          <a:lstStyle/>
          <a:p>
            <a:r>
              <a:rPr lang="de-DE"/>
              <a:t>.</a:t>
            </a:r>
          </a:p>
        </p:txBody>
      </p:sp>
      <p:sp>
        <p:nvSpPr>
          <p:cNvPr id="35" name="Textfeld 34">
            <a:hlinkClick r:id="rId12" action="ppaction://hlinksldjump"/>
            <a:extLst>
              <a:ext uri="{FF2B5EF4-FFF2-40B4-BE49-F238E27FC236}">
                <a16:creationId xmlns:a16="http://schemas.microsoft.com/office/drawing/2014/main" id="{A974F735-BFBE-724B-A55B-B98F30D85C16}"/>
              </a:ext>
            </a:extLst>
          </p:cNvPr>
          <p:cNvSpPr txBox="1"/>
          <p:nvPr/>
        </p:nvSpPr>
        <p:spPr>
          <a:xfrm>
            <a:off x="5664726" y="5459575"/>
            <a:ext cx="242374" cy="369332"/>
          </a:xfrm>
          <a:prstGeom prst="rect">
            <a:avLst/>
          </a:prstGeom>
          <a:noFill/>
        </p:spPr>
        <p:txBody>
          <a:bodyPr wrap="none" rtlCol="0">
            <a:spAutoFit/>
          </a:bodyPr>
          <a:lstStyle/>
          <a:p>
            <a:r>
              <a:rPr lang="de-DE"/>
              <a:t>.</a:t>
            </a:r>
          </a:p>
        </p:txBody>
      </p:sp>
      <p:sp>
        <p:nvSpPr>
          <p:cNvPr id="36" name="Textfeld 35">
            <a:hlinkClick r:id="rId13" action="ppaction://hlinksldjump"/>
            <a:extLst>
              <a:ext uri="{FF2B5EF4-FFF2-40B4-BE49-F238E27FC236}">
                <a16:creationId xmlns:a16="http://schemas.microsoft.com/office/drawing/2014/main" id="{CE5FB307-0E8A-7446-B98D-DFE4BFA53688}"/>
              </a:ext>
            </a:extLst>
          </p:cNvPr>
          <p:cNvSpPr txBox="1"/>
          <p:nvPr/>
        </p:nvSpPr>
        <p:spPr>
          <a:xfrm>
            <a:off x="6713838" y="5505674"/>
            <a:ext cx="242374" cy="369332"/>
          </a:xfrm>
          <a:prstGeom prst="rect">
            <a:avLst/>
          </a:prstGeom>
          <a:noFill/>
        </p:spPr>
        <p:txBody>
          <a:bodyPr wrap="none" rtlCol="0">
            <a:spAutoFit/>
          </a:bodyPr>
          <a:lstStyle/>
          <a:p>
            <a:r>
              <a:rPr lang="de-DE"/>
              <a:t>.</a:t>
            </a:r>
          </a:p>
        </p:txBody>
      </p:sp>
      <p:sp>
        <p:nvSpPr>
          <p:cNvPr id="37" name="Textfeld 36">
            <a:hlinkClick r:id="rId14" action="ppaction://hlinksldjump"/>
            <a:extLst>
              <a:ext uri="{FF2B5EF4-FFF2-40B4-BE49-F238E27FC236}">
                <a16:creationId xmlns:a16="http://schemas.microsoft.com/office/drawing/2014/main" id="{93786ED4-C0A5-3542-ACB1-D69100275866}"/>
              </a:ext>
            </a:extLst>
          </p:cNvPr>
          <p:cNvSpPr txBox="1"/>
          <p:nvPr/>
        </p:nvSpPr>
        <p:spPr>
          <a:xfrm>
            <a:off x="7643956" y="5412092"/>
            <a:ext cx="242374" cy="369332"/>
          </a:xfrm>
          <a:prstGeom prst="rect">
            <a:avLst/>
          </a:prstGeom>
          <a:noFill/>
        </p:spPr>
        <p:txBody>
          <a:bodyPr wrap="none" rtlCol="0">
            <a:spAutoFit/>
          </a:bodyPr>
          <a:lstStyle/>
          <a:p>
            <a:r>
              <a:rPr lang="de-DE"/>
              <a:t>.</a:t>
            </a:r>
          </a:p>
        </p:txBody>
      </p:sp>
      <p:sp>
        <p:nvSpPr>
          <p:cNvPr id="7" name="Textfeld 6">
            <a:hlinkClick r:id="rId15" action="ppaction://hlinksldjump"/>
            <a:extLst>
              <a:ext uri="{FF2B5EF4-FFF2-40B4-BE49-F238E27FC236}">
                <a16:creationId xmlns:a16="http://schemas.microsoft.com/office/drawing/2014/main" id="{A48F87DA-36F9-E04B-9B36-3D3A0BF79157}"/>
              </a:ext>
            </a:extLst>
          </p:cNvPr>
          <p:cNvSpPr txBox="1"/>
          <p:nvPr/>
        </p:nvSpPr>
        <p:spPr>
          <a:xfrm>
            <a:off x="4485473" y="2160410"/>
            <a:ext cx="1029687" cy="369332"/>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de-DE" sz="900"/>
              <a:t>Längeres Drücken der Menütaste</a:t>
            </a:r>
          </a:p>
        </p:txBody>
      </p:sp>
      <p:sp>
        <p:nvSpPr>
          <p:cNvPr id="11" name="Datumsplatzhalter 10">
            <a:extLst>
              <a:ext uri="{FF2B5EF4-FFF2-40B4-BE49-F238E27FC236}">
                <a16:creationId xmlns:a16="http://schemas.microsoft.com/office/drawing/2014/main" id="{0CECBF93-274C-D54D-A437-F65D60C2C57F}"/>
              </a:ext>
            </a:extLst>
          </p:cNvPr>
          <p:cNvSpPr>
            <a:spLocks noGrp="1"/>
          </p:cNvSpPr>
          <p:nvPr>
            <p:ph type="dt" sz="half" idx="10"/>
          </p:nvPr>
        </p:nvSpPr>
        <p:spPr/>
        <p:txBody>
          <a:bodyPr/>
          <a:lstStyle/>
          <a:p>
            <a:r>
              <a:rPr lang="de-AT">
                <a:solidFill>
                  <a:schemeClr val="bg2">
                    <a:lumMod val="75000"/>
                  </a:schemeClr>
                </a:solidFill>
              </a:rPr>
              <a:t>2020/12/01</a:t>
            </a:r>
            <a:endParaRPr lang="de-DE">
              <a:solidFill>
                <a:schemeClr val="bg2">
                  <a:lumMod val="75000"/>
                </a:schemeClr>
              </a:solidFill>
            </a:endParaRPr>
          </a:p>
        </p:txBody>
      </p:sp>
      <p:sp>
        <p:nvSpPr>
          <p:cNvPr id="16" name="Fußzeilenplatzhalter 15">
            <a:extLst>
              <a:ext uri="{FF2B5EF4-FFF2-40B4-BE49-F238E27FC236}">
                <a16:creationId xmlns:a16="http://schemas.microsoft.com/office/drawing/2014/main" id="{A69B7DEE-1F41-664E-9776-F885D3669DDA}"/>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20859400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20CE80-F1A4-714D-829F-D86E3BD9EDA7}"/>
              </a:ext>
            </a:extLst>
          </p:cNvPr>
          <p:cNvSpPr>
            <a:spLocks noGrp="1"/>
          </p:cNvSpPr>
          <p:nvPr>
            <p:ph type="title"/>
          </p:nvPr>
        </p:nvSpPr>
        <p:spPr/>
        <p:txBody>
          <a:bodyPr/>
          <a:lstStyle/>
          <a:p>
            <a:r>
              <a:rPr lang="de-DE"/>
              <a:t>Bezugsmenge Auto 1</a:t>
            </a:r>
          </a:p>
        </p:txBody>
      </p:sp>
      <p:sp>
        <p:nvSpPr>
          <p:cNvPr id="4" name="Textfeld 3">
            <a:hlinkClick r:id="rId2" action="ppaction://hlinksldjump"/>
            <a:extLst>
              <a:ext uri="{FF2B5EF4-FFF2-40B4-BE49-F238E27FC236}">
                <a16:creationId xmlns:a16="http://schemas.microsoft.com/office/drawing/2014/main" id="{232B77D5-2426-584E-A844-3082DF04B05E}"/>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71DE555D-4532-BD44-9FF2-59B902B6A85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EADE6601-D379-954A-A0F1-22BBD58D52E5}"/>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94955573-8B68-864D-BFAC-3F138AD56937}"/>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AFA3FB43-5E58-F442-AF83-12B3FF59D5B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616C3020-F59D-E54C-81FB-6FAC0BD963CB}"/>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89993B24-1C84-9744-8B3F-FBFDB49ED8D5}"/>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333028EA-E942-5A4B-ACED-00F8C4FAE94B}"/>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2ECCC2A9-E344-4957-8BD7-6EBC876E0569}"/>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15FA390F-01B9-4910-837E-DD026E5E4904}"/>
              </a:ext>
            </a:extLst>
          </p:cNvPr>
          <p:cNvSpPr/>
          <p:nvPr/>
        </p:nvSpPr>
        <p:spPr>
          <a:xfrm rot="5400000">
            <a:off x="2266475" y="4113967"/>
            <a:ext cx="1436153"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5677A01E-AD8A-4208-96A2-1C373AFDB8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89386A84-8A33-40FE-AE21-B66CCC201613}"/>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7" name="Textfeld 16">
            <a:extLst>
              <a:ext uri="{FF2B5EF4-FFF2-40B4-BE49-F238E27FC236}">
                <a16:creationId xmlns:a16="http://schemas.microsoft.com/office/drawing/2014/main" id="{00833E5E-A72A-4220-AAB3-BE925B375F96}"/>
              </a:ext>
            </a:extLst>
          </p:cNvPr>
          <p:cNvSpPr txBox="1"/>
          <p:nvPr/>
        </p:nvSpPr>
        <p:spPr>
          <a:xfrm>
            <a:off x="3364555" y="3431274"/>
            <a:ext cx="940634" cy="369332"/>
          </a:xfrm>
          <a:prstGeom prst="rect">
            <a:avLst/>
          </a:prstGeom>
          <a:noFill/>
        </p:spPr>
        <p:txBody>
          <a:bodyPr wrap="square" rtlCol="0">
            <a:spAutoFit/>
          </a:bodyPr>
          <a:lstStyle/>
          <a:p>
            <a:r>
              <a:rPr lang="de-DE"/>
              <a:t>50 g</a:t>
            </a:r>
          </a:p>
        </p:txBody>
      </p:sp>
      <p:sp>
        <p:nvSpPr>
          <p:cNvPr id="18" name="Textfeld 17">
            <a:extLst>
              <a:ext uri="{FF2B5EF4-FFF2-40B4-BE49-F238E27FC236}">
                <a16:creationId xmlns:a16="http://schemas.microsoft.com/office/drawing/2014/main" id="{845A8632-A9A5-4C45-9632-822C4F0466F0}"/>
              </a:ext>
            </a:extLst>
          </p:cNvPr>
          <p:cNvSpPr txBox="1"/>
          <p:nvPr/>
        </p:nvSpPr>
        <p:spPr>
          <a:xfrm>
            <a:off x="2441335" y="1936732"/>
            <a:ext cx="1477777" cy="369332"/>
          </a:xfrm>
          <a:prstGeom prst="rect">
            <a:avLst/>
          </a:prstGeom>
          <a:noFill/>
        </p:spPr>
        <p:txBody>
          <a:bodyPr wrap="none" rtlCol="0">
            <a:spAutoFit/>
          </a:bodyPr>
          <a:lstStyle/>
          <a:p>
            <a:r>
              <a:rPr lang="de-DE"/>
              <a:t>Bezugsmenge</a:t>
            </a:r>
          </a:p>
        </p:txBody>
      </p:sp>
      <p:pic>
        <p:nvPicPr>
          <p:cNvPr id="19" name="Grafik 18" descr="Caretzeichen nach unten">
            <a:extLst>
              <a:ext uri="{FF2B5EF4-FFF2-40B4-BE49-F238E27FC236}">
                <a16:creationId xmlns:a16="http://schemas.microsoft.com/office/drawing/2014/main" id="{14DD7B40-FE8A-4284-A79C-8367608B410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0" name="Inhaltsplatzhalter 2">
            <a:extLst>
              <a:ext uri="{FF2B5EF4-FFF2-40B4-BE49-F238E27FC236}">
                <a16:creationId xmlns:a16="http://schemas.microsoft.com/office/drawing/2014/main" id="{313AB59D-BA6A-42C8-84CF-D717D02E15B2}"/>
              </a:ext>
            </a:extLst>
          </p:cNvPr>
          <p:cNvSpPr>
            <a:spLocks noGrp="1"/>
          </p:cNvSpPr>
          <p:nvPr>
            <p:ph idx="1"/>
          </p:nvPr>
        </p:nvSpPr>
        <p:spPr>
          <a:xfrm>
            <a:off x="5371965" y="1362975"/>
            <a:ext cx="5981835" cy="2614666"/>
          </a:xfrm>
        </p:spPr>
        <p:txBody>
          <a:bodyPr/>
          <a:lstStyle/>
          <a:p>
            <a:r>
              <a:rPr lang="de-DE"/>
              <a:t>Methode zur Einstellung der Bezugsmenge.</a:t>
            </a:r>
          </a:p>
          <a:p>
            <a:endParaRPr lang="de-DE"/>
          </a:p>
        </p:txBody>
      </p:sp>
      <p:sp>
        <p:nvSpPr>
          <p:cNvPr id="21" name="Textfeld 20">
            <a:extLst>
              <a:ext uri="{FF2B5EF4-FFF2-40B4-BE49-F238E27FC236}">
                <a16:creationId xmlns:a16="http://schemas.microsoft.com/office/drawing/2014/main" id="{AAA3DDB4-4572-480E-B2E1-A8A121E07979}"/>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2" name="Textfeld 21">
            <a:hlinkClick r:id="rId7" action="ppaction://hlinksldjump"/>
            <a:extLst>
              <a:ext uri="{FF2B5EF4-FFF2-40B4-BE49-F238E27FC236}">
                <a16:creationId xmlns:a16="http://schemas.microsoft.com/office/drawing/2014/main" id="{65595E8D-EB3B-47A7-BF72-1AB6CC4EBCC3}"/>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8854183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0DFD31-4271-8E4A-8325-3CEA585C4166}"/>
              </a:ext>
            </a:extLst>
          </p:cNvPr>
          <p:cNvSpPr>
            <a:spLocks noGrp="1"/>
          </p:cNvSpPr>
          <p:nvPr>
            <p:ph type="title"/>
          </p:nvPr>
        </p:nvSpPr>
        <p:spPr/>
        <p:txBody>
          <a:bodyPr/>
          <a:lstStyle/>
          <a:p>
            <a:r>
              <a:rPr lang="de-DE"/>
              <a:t>Bezugsmenge Auto 2</a:t>
            </a:r>
          </a:p>
        </p:txBody>
      </p:sp>
      <p:sp>
        <p:nvSpPr>
          <p:cNvPr id="4" name="Textfeld 3">
            <a:extLst>
              <a:ext uri="{FF2B5EF4-FFF2-40B4-BE49-F238E27FC236}">
                <a16:creationId xmlns:a16="http://schemas.microsoft.com/office/drawing/2014/main" id="{B76F6473-BED0-4247-A493-F9BB221DDFD7}"/>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2" action="ppaction://hlinksldjump"/>
            <a:extLst>
              <a:ext uri="{FF2B5EF4-FFF2-40B4-BE49-F238E27FC236}">
                <a16:creationId xmlns:a16="http://schemas.microsoft.com/office/drawing/2014/main" id="{25298D82-6D41-1743-B06D-D465EB84F83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71EE4740-C141-C941-A4A4-51299420257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3609DECB-D7B9-664E-89F1-7D0732F8F791}"/>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D7B75753-42EE-1E47-B734-D7B5931B1EE1}"/>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1706BA13-D762-2547-80B4-2168C1B925F3}"/>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F89F5690-2CA7-4A34-A2A2-DBCFE5424FB2}"/>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B9A69675-91E2-4EC7-9DC8-63C5CCD12393}"/>
              </a:ext>
            </a:extLst>
          </p:cNvPr>
          <p:cNvSpPr/>
          <p:nvPr/>
        </p:nvSpPr>
        <p:spPr>
          <a:xfrm rot="5400000">
            <a:off x="2127899" y="3975391"/>
            <a:ext cx="1713306"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F84790AD-6A72-4188-8137-FDC8D76477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9305A3BA-1B7E-4A2D-97F4-A1B1708A4F59}"/>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7" name="Textfeld 16">
            <a:extLst>
              <a:ext uri="{FF2B5EF4-FFF2-40B4-BE49-F238E27FC236}">
                <a16:creationId xmlns:a16="http://schemas.microsoft.com/office/drawing/2014/main" id="{4E53BB84-38BB-4C81-BD68-BD3C07402CC5}"/>
              </a:ext>
            </a:extLst>
          </p:cNvPr>
          <p:cNvSpPr txBox="1"/>
          <p:nvPr/>
        </p:nvSpPr>
        <p:spPr>
          <a:xfrm>
            <a:off x="3364555" y="3431274"/>
            <a:ext cx="940634" cy="369332"/>
          </a:xfrm>
          <a:prstGeom prst="rect">
            <a:avLst/>
          </a:prstGeom>
          <a:noFill/>
        </p:spPr>
        <p:txBody>
          <a:bodyPr wrap="square" rtlCol="0">
            <a:spAutoFit/>
          </a:bodyPr>
          <a:lstStyle/>
          <a:p>
            <a:r>
              <a:rPr lang="de-DE"/>
              <a:t>50,5 g</a:t>
            </a:r>
          </a:p>
        </p:txBody>
      </p:sp>
      <p:sp>
        <p:nvSpPr>
          <p:cNvPr id="18" name="Textfeld 17">
            <a:extLst>
              <a:ext uri="{FF2B5EF4-FFF2-40B4-BE49-F238E27FC236}">
                <a16:creationId xmlns:a16="http://schemas.microsoft.com/office/drawing/2014/main" id="{5F06627F-B127-4839-A7CA-64B42F91D792}"/>
              </a:ext>
            </a:extLst>
          </p:cNvPr>
          <p:cNvSpPr txBox="1"/>
          <p:nvPr/>
        </p:nvSpPr>
        <p:spPr>
          <a:xfrm>
            <a:off x="2441335" y="1936732"/>
            <a:ext cx="1477777" cy="369332"/>
          </a:xfrm>
          <a:prstGeom prst="rect">
            <a:avLst/>
          </a:prstGeom>
          <a:noFill/>
        </p:spPr>
        <p:txBody>
          <a:bodyPr wrap="none" rtlCol="0">
            <a:spAutoFit/>
          </a:bodyPr>
          <a:lstStyle/>
          <a:p>
            <a:r>
              <a:rPr lang="de-DE"/>
              <a:t>Bezugsmenge</a:t>
            </a:r>
          </a:p>
        </p:txBody>
      </p:sp>
      <p:pic>
        <p:nvPicPr>
          <p:cNvPr id="19" name="Grafik 18" descr="Caretzeichen nach unten">
            <a:extLst>
              <a:ext uri="{FF2B5EF4-FFF2-40B4-BE49-F238E27FC236}">
                <a16:creationId xmlns:a16="http://schemas.microsoft.com/office/drawing/2014/main" id="{55F7B9FE-A082-492E-A8E7-5C07D2D75AA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1987359" y="2175181"/>
            <a:ext cx="480241" cy="480241"/>
          </a:xfrm>
          <a:prstGeom prst="rect">
            <a:avLst/>
          </a:prstGeom>
        </p:spPr>
      </p:pic>
      <p:sp>
        <p:nvSpPr>
          <p:cNvPr id="20" name="Textfeld 19">
            <a:hlinkClick r:id="rId5" action="ppaction://hlinksldjump"/>
            <a:extLst>
              <a:ext uri="{FF2B5EF4-FFF2-40B4-BE49-F238E27FC236}">
                <a16:creationId xmlns:a16="http://schemas.microsoft.com/office/drawing/2014/main" id="{022EB16D-7E00-4703-8D8E-209014140C80}"/>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1" name="Textfeld 20">
            <a:hlinkClick r:id="rId5" action="ppaction://hlinksldjump"/>
            <a:extLst>
              <a:ext uri="{FF2B5EF4-FFF2-40B4-BE49-F238E27FC236}">
                <a16:creationId xmlns:a16="http://schemas.microsoft.com/office/drawing/2014/main" id="{0F7DB223-03F6-4676-AF32-591A44953643}"/>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2" name="Inhaltsplatzhalter 2">
            <a:extLst>
              <a:ext uri="{FF2B5EF4-FFF2-40B4-BE49-F238E27FC236}">
                <a16:creationId xmlns:a16="http://schemas.microsoft.com/office/drawing/2014/main" id="{DF25BFB6-BF87-49F3-9DB6-EF95505997F8}"/>
              </a:ext>
            </a:extLst>
          </p:cNvPr>
          <p:cNvSpPr>
            <a:spLocks noGrp="1"/>
          </p:cNvSpPr>
          <p:nvPr>
            <p:ph idx="1"/>
          </p:nvPr>
        </p:nvSpPr>
        <p:spPr>
          <a:xfrm>
            <a:off x="5371965" y="1362975"/>
            <a:ext cx="5981835" cy="2614666"/>
          </a:xfrm>
        </p:spPr>
        <p:txBody>
          <a:bodyPr/>
          <a:lstStyle/>
          <a:p>
            <a:r>
              <a:rPr lang="de-DE"/>
              <a:t>Methode zur Einstellung der Bezugsmenge.</a:t>
            </a:r>
          </a:p>
          <a:p>
            <a:endParaRPr lang="de-DE"/>
          </a:p>
        </p:txBody>
      </p:sp>
      <p:sp>
        <p:nvSpPr>
          <p:cNvPr id="23" name="Textfeld 22">
            <a:extLst>
              <a:ext uri="{FF2B5EF4-FFF2-40B4-BE49-F238E27FC236}">
                <a16:creationId xmlns:a16="http://schemas.microsoft.com/office/drawing/2014/main" id="{644DA21A-3F9E-4AA2-B31B-0005B10BBB14}"/>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4" name="Textfeld 23">
            <a:hlinkClick r:id="rId6" action="ppaction://hlinksldjump"/>
            <a:extLst>
              <a:ext uri="{FF2B5EF4-FFF2-40B4-BE49-F238E27FC236}">
                <a16:creationId xmlns:a16="http://schemas.microsoft.com/office/drawing/2014/main" id="{A26D5915-4AA0-4701-AF46-D3B74B855763}"/>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9845649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AA0AF5-7F52-4C4B-AB96-D679A925E027}"/>
              </a:ext>
            </a:extLst>
          </p:cNvPr>
          <p:cNvSpPr>
            <a:spLocks noGrp="1"/>
          </p:cNvSpPr>
          <p:nvPr>
            <p:ph type="title"/>
          </p:nvPr>
        </p:nvSpPr>
        <p:spPr/>
        <p:txBody>
          <a:bodyPr/>
          <a:lstStyle/>
          <a:p>
            <a:r>
              <a:rPr lang="de-DE"/>
              <a:t>Bezugsmenge Auto 3</a:t>
            </a:r>
          </a:p>
        </p:txBody>
      </p:sp>
      <p:sp>
        <p:nvSpPr>
          <p:cNvPr id="4" name="Textfeld 3">
            <a:hlinkClick r:id="rId2" action="ppaction://hlinksldjump"/>
            <a:extLst>
              <a:ext uri="{FF2B5EF4-FFF2-40B4-BE49-F238E27FC236}">
                <a16:creationId xmlns:a16="http://schemas.microsoft.com/office/drawing/2014/main" id="{5A5E1B0F-A918-C44F-BF29-899CDDF90090}"/>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9B16011C-469B-7C4E-A032-45960141A18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6B3F82AC-D357-B649-BCCD-F6191327A8D8}"/>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CA991238-84C7-C843-8808-575518623CB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2" name="Datumsplatzhalter 11">
            <a:extLst>
              <a:ext uri="{FF2B5EF4-FFF2-40B4-BE49-F238E27FC236}">
                <a16:creationId xmlns:a16="http://schemas.microsoft.com/office/drawing/2014/main" id="{0A212C87-FD75-2D4A-9B2A-4FF437715F1F}"/>
              </a:ext>
            </a:extLst>
          </p:cNvPr>
          <p:cNvSpPr>
            <a:spLocks noGrp="1"/>
          </p:cNvSpPr>
          <p:nvPr>
            <p:ph type="dt" sz="half" idx="10"/>
          </p:nvPr>
        </p:nvSpPr>
        <p:spPr/>
        <p:txBody>
          <a:bodyPr/>
          <a:lstStyle/>
          <a:p>
            <a:r>
              <a:rPr lang="de-AT"/>
              <a:t>2020/12/01</a:t>
            </a:r>
            <a:endParaRPr lang="de-DE"/>
          </a:p>
        </p:txBody>
      </p:sp>
      <p:sp>
        <p:nvSpPr>
          <p:cNvPr id="13" name="Fußzeilenplatzhalter 12">
            <a:extLst>
              <a:ext uri="{FF2B5EF4-FFF2-40B4-BE49-F238E27FC236}">
                <a16:creationId xmlns:a16="http://schemas.microsoft.com/office/drawing/2014/main" id="{32322044-E692-D248-8196-8A9B24E09019}"/>
              </a:ext>
            </a:extLst>
          </p:cNvPr>
          <p:cNvSpPr>
            <a:spLocks noGrp="1"/>
          </p:cNvSpPr>
          <p:nvPr>
            <p:ph type="ftr" sz="quarter" idx="11"/>
          </p:nvPr>
        </p:nvSpPr>
        <p:spPr/>
        <p:txBody>
          <a:bodyPr/>
          <a:lstStyle/>
          <a:p>
            <a:r>
              <a:rPr lang="de-DE"/>
              <a:t>Bedienkonzept Espressomaschine </a:t>
            </a:r>
          </a:p>
        </p:txBody>
      </p:sp>
      <p:sp>
        <p:nvSpPr>
          <p:cNvPr id="14" name="Rechteck 13">
            <a:extLst>
              <a:ext uri="{FF2B5EF4-FFF2-40B4-BE49-F238E27FC236}">
                <a16:creationId xmlns:a16="http://schemas.microsoft.com/office/drawing/2014/main" id="{03BFCD70-6CA1-460F-865E-390C1E4C1824}"/>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8B09E543-7328-4542-991F-7107586417BF}"/>
              </a:ext>
            </a:extLst>
          </p:cNvPr>
          <p:cNvSpPr/>
          <p:nvPr/>
        </p:nvSpPr>
        <p:spPr>
          <a:xfrm rot="5400000">
            <a:off x="2354760" y="4202252"/>
            <a:ext cx="1259583"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6" name="Grafik 15" descr="Caretzeichen nach unten">
            <a:extLst>
              <a:ext uri="{FF2B5EF4-FFF2-40B4-BE49-F238E27FC236}">
                <a16:creationId xmlns:a16="http://schemas.microsoft.com/office/drawing/2014/main" id="{AF47577A-B2F7-4F19-ACDE-932E457D10C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5716" y="4260454"/>
            <a:ext cx="512314" cy="512314"/>
          </a:xfrm>
          <a:prstGeom prst="rect">
            <a:avLst/>
          </a:prstGeom>
        </p:spPr>
      </p:pic>
      <p:sp>
        <p:nvSpPr>
          <p:cNvPr id="17" name="Textfeld 16">
            <a:extLst>
              <a:ext uri="{FF2B5EF4-FFF2-40B4-BE49-F238E27FC236}">
                <a16:creationId xmlns:a16="http://schemas.microsoft.com/office/drawing/2014/main" id="{6AFE3827-3077-414E-B6A2-C94D4BFE3E66}"/>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Textfeld 17">
            <a:extLst>
              <a:ext uri="{FF2B5EF4-FFF2-40B4-BE49-F238E27FC236}">
                <a16:creationId xmlns:a16="http://schemas.microsoft.com/office/drawing/2014/main" id="{78797904-032E-46C4-9667-8BB599150140}"/>
              </a:ext>
            </a:extLst>
          </p:cNvPr>
          <p:cNvSpPr txBox="1"/>
          <p:nvPr/>
        </p:nvSpPr>
        <p:spPr>
          <a:xfrm>
            <a:off x="3364555" y="3431274"/>
            <a:ext cx="940634" cy="369332"/>
          </a:xfrm>
          <a:prstGeom prst="rect">
            <a:avLst/>
          </a:prstGeom>
          <a:noFill/>
        </p:spPr>
        <p:txBody>
          <a:bodyPr wrap="square" rtlCol="0">
            <a:spAutoFit/>
          </a:bodyPr>
          <a:lstStyle/>
          <a:p>
            <a:r>
              <a:rPr lang="de-DE"/>
              <a:t>49,5 g</a:t>
            </a:r>
          </a:p>
        </p:txBody>
      </p:sp>
      <p:sp>
        <p:nvSpPr>
          <p:cNvPr id="19" name="Textfeld 18">
            <a:extLst>
              <a:ext uri="{FF2B5EF4-FFF2-40B4-BE49-F238E27FC236}">
                <a16:creationId xmlns:a16="http://schemas.microsoft.com/office/drawing/2014/main" id="{E94E7E0C-3038-4B4D-B541-B7BECA46289D}"/>
              </a:ext>
            </a:extLst>
          </p:cNvPr>
          <p:cNvSpPr txBox="1"/>
          <p:nvPr/>
        </p:nvSpPr>
        <p:spPr>
          <a:xfrm>
            <a:off x="2441335" y="1936732"/>
            <a:ext cx="1477777" cy="369332"/>
          </a:xfrm>
          <a:prstGeom prst="rect">
            <a:avLst/>
          </a:prstGeom>
          <a:noFill/>
        </p:spPr>
        <p:txBody>
          <a:bodyPr wrap="none" rtlCol="0">
            <a:spAutoFit/>
          </a:bodyPr>
          <a:lstStyle/>
          <a:p>
            <a:r>
              <a:rPr lang="de-DE"/>
              <a:t>Bezugsmenge</a:t>
            </a:r>
          </a:p>
        </p:txBody>
      </p:sp>
      <p:pic>
        <p:nvPicPr>
          <p:cNvPr id="20" name="Grafik 19" descr="Caretzeichen nach unten">
            <a:extLst>
              <a:ext uri="{FF2B5EF4-FFF2-40B4-BE49-F238E27FC236}">
                <a16:creationId xmlns:a16="http://schemas.microsoft.com/office/drawing/2014/main" id="{59ABCB4F-E1F3-49EE-92C1-EE35A4082F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1987359" y="2175181"/>
            <a:ext cx="480241" cy="480241"/>
          </a:xfrm>
          <a:prstGeom prst="rect">
            <a:avLst/>
          </a:prstGeom>
        </p:spPr>
      </p:pic>
      <p:sp>
        <p:nvSpPr>
          <p:cNvPr id="21" name="Textfeld 20">
            <a:hlinkClick r:id="rId5" action="ppaction://hlinksldjump"/>
            <a:extLst>
              <a:ext uri="{FF2B5EF4-FFF2-40B4-BE49-F238E27FC236}">
                <a16:creationId xmlns:a16="http://schemas.microsoft.com/office/drawing/2014/main" id="{4E0F60A7-7025-4D3C-A659-76ABF5A2D961}"/>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2" name="Textfeld 21">
            <a:hlinkClick r:id="rId5" action="ppaction://hlinksldjump"/>
            <a:extLst>
              <a:ext uri="{FF2B5EF4-FFF2-40B4-BE49-F238E27FC236}">
                <a16:creationId xmlns:a16="http://schemas.microsoft.com/office/drawing/2014/main" id="{2A473CE0-D6EC-42D6-8C4F-096ADC4BE32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3" name="Inhaltsplatzhalter 2">
            <a:extLst>
              <a:ext uri="{FF2B5EF4-FFF2-40B4-BE49-F238E27FC236}">
                <a16:creationId xmlns:a16="http://schemas.microsoft.com/office/drawing/2014/main" id="{D9B2703C-0C7F-4CC1-85D2-5FCA1B84AAF7}"/>
              </a:ext>
            </a:extLst>
          </p:cNvPr>
          <p:cNvSpPr>
            <a:spLocks noGrp="1"/>
          </p:cNvSpPr>
          <p:nvPr>
            <p:ph idx="1"/>
          </p:nvPr>
        </p:nvSpPr>
        <p:spPr>
          <a:xfrm>
            <a:off x="5371965" y="1362975"/>
            <a:ext cx="5981835" cy="2614666"/>
          </a:xfrm>
        </p:spPr>
        <p:txBody>
          <a:bodyPr/>
          <a:lstStyle/>
          <a:p>
            <a:r>
              <a:rPr lang="de-DE"/>
              <a:t>Methode zur Einstellung der Bezugsmenge.</a:t>
            </a:r>
          </a:p>
          <a:p>
            <a:endParaRPr lang="de-DE"/>
          </a:p>
        </p:txBody>
      </p:sp>
      <p:sp>
        <p:nvSpPr>
          <p:cNvPr id="24" name="Textfeld 23">
            <a:extLst>
              <a:ext uri="{FF2B5EF4-FFF2-40B4-BE49-F238E27FC236}">
                <a16:creationId xmlns:a16="http://schemas.microsoft.com/office/drawing/2014/main" id="{35526719-94FD-4AF8-9444-3CA7344E7EC6}"/>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5" name="Textfeld 24">
            <a:hlinkClick r:id="rId6" action="ppaction://hlinksldjump"/>
            <a:extLst>
              <a:ext uri="{FF2B5EF4-FFF2-40B4-BE49-F238E27FC236}">
                <a16:creationId xmlns:a16="http://schemas.microsoft.com/office/drawing/2014/main" id="{B0F41E8E-7639-4F61-87C1-C7556C1B700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3623942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F3A03-B35B-0E4A-9D14-5424DC5C0817}"/>
              </a:ext>
            </a:extLst>
          </p:cNvPr>
          <p:cNvSpPr>
            <a:spLocks noGrp="1"/>
          </p:cNvSpPr>
          <p:nvPr>
            <p:ph type="title"/>
          </p:nvPr>
        </p:nvSpPr>
        <p:spPr>
          <a:xfrm>
            <a:off x="5104660" y="365126"/>
            <a:ext cx="6942337" cy="881988"/>
          </a:xfrm>
        </p:spPr>
        <p:txBody>
          <a:bodyPr>
            <a:normAutofit/>
          </a:bodyPr>
          <a:lstStyle/>
          <a:p>
            <a:r>
              <a:rPr lang="de-DE" err="1"/>
              <a:t>Preinfusionsmethode</a:t>
            </a:r>
            <a:r>
              <a:rPr lang="de-DE"/>
              <a:t> Auto 1</a:t>
            </a:r>
          </a:p>
        </p:txBody>
      </p:sp>
      <p:sp>
        <p:nvSpPr>
          <p:cNvPr id="4" name="Textfeld 3">
            <a:extLst>
              <a:ext uri="{FF2B5EF4-FFF2-40B4-BE49-F238E27FC236}">
                <a16:creationId xmlns:a16="http://schemas.microsoft.com/office/drawing/2014/main" id="{0F25CD23-D87C-D241-8DF4-2A953B1EF4AF}"/>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ABAAB6CC-9D11-7740-ABBC-F8D559ECD81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7F50CCB2-532D-5847-88E0-78DABC72FDCB}"/>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EDDA01D-6201-0840-B95D-B4A5564703A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BE543204-61E8-9D48-8F50-B8536C37627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36E5F648-4E60-C743-9C7A-E9570A5C4A2E}"/>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3F41C3B8-16EB-924A-BB9E-5E03725CD46E}"/>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6CD951D4-52E4-3B47-8F3B-CACAFC3B21FE}"/>
              </a:ext>
            </a:extLst>
          </p:cNvPr>
          <p:cNvSpPr>
            <a:spLocks noGrp="1"/>
          </p:cNvSpPr>
          <p:nvPr>
            <p:ph type="ftr" sz="quarter" idx="11"/>
          </p:nvPr>
        </p:nvSpPr>
        <p:spPr/>
        <p:txBody>
          <a:bodyPr/>
          <a:lstStyle/>
          <a:p>
            <a:r>
              <a:rPr lang="de-DE"/>
              <a:t>Bedienkonzept Espressomaschine </a:t>
            </a:r>
          </a:p>
        </p:txBody>
      </p:sp>
      <p:sp>
        <p:nvSpPr>
          <p:cNvPr id="13" name="Inhaltsplatzhalter 2">
            <a:extLst>
              <a:ext uri="{FF2B5EF4-FFF2-40B4-BE49-F238E27FC236}">
                <a16:creationId xmlns:a16="http://schemas.microsoft.com/office/drawing/2014/main" id="{1E2761FB-5232-4FA4-811E-91ABE15EEFF8}"/>
              </a:ext>
            </a:extLst>
          </p:cNvPr>
          <p:cNvSpPr>
            <a:spLocks noGrp="1"/>
          </p:cNvSpPr>
          <p:nvPr>
            <p:ph idx="1"/>
          </p:nvPr>
        </p:nvSpPr>
        <p:spPr>
          <a:xfrm>
            <a:off x="5371965" y="1362975"/>
            <a:ext cx="5981835" cy="2614666"/>
          </a:xfrm>
        </p:spPr>
        <p:txBody>
          <a:bodyPr/>
          <a:lstStyle/>
          <a:p>
            <a:r>
              <a:rPr lang="de-DE" dirty="0"/>
              <a:t>Methode zur Einstellung der </a:t>
            </a:r>
            <a:r>
              <a:rPr lang="de-DE" dirty="0" err="1"/>
              <a:t>Preinfusionsmethode</a:t>
            </a:r>
            <a:r>
              <a:rPr lang="de-DE" dirty="0"/>
              <a:t>.</a:t>
            </a:r>
          </a:p>
          <a:p>
            <a:endParaRPr lang="de-DE" dirty="0"/>
          </a:p>
        </p:txBody>
      </p:sp>
      <p:sp>
        <p:nvSpPr>
          <p:cNvPr id="16" name="Textfeld 15">
            <a:hlinkClick r:id="rId2" action="ppaction://hlinksldjump"/>
            <a:extLst>
              <a:ext uri="{FF2B5EF4-FFF2-40B4-BE49-F238E27FC236}">
                <a16:creationId xmlns:a16="http://schemas.microsoft.com/office/drawing/2014/main" id="{0099B799-CE19-4BE4-A2F7-F4F98864B8C8}"/>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2" action="ppaction://hlinksldjump"/>
            <a:extLst>
              <a:ext uri="{FF2B5EF4-FFF2-40B4-BE49-F238E27FC236}">
                <a16:creationId xmlns:a16="http://schemas.microsoft.com/office/drawing/2014/main" id="{6FAEAC67-235A-4A02-8589-693FDE4BF0AB}"/>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2" action="ppaction://hlinksldjump"/>
            <a:extLst>
              <a:ext uri="{FF2B5EF4-FFF2-40B4-BE49-F238E27FC236}">
                <a16:creationId xmlns:a16="http://schemas.microsoft.com/office/drawing/2014/main" id="{589CAE9B-1B82-42B0-BC9F-EB2E137AB09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03744E56-DEF0-4B00-B263-37484DA4B8D6}"/>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0" name="Textfeld 19">
            <a:hlinkClick r:id="rId2" action="ppaction://hlinksldjump"/>
            <a:extLst>
              <a:ext uri="{FF2B5EF4-FFF2-40B4-BE49-F238E27FC236}">
                <a16:creationId xmlns:a16="http://schemas.microsoft.com/office/drawing/2014/main" id="{4BC35DA8-77E1-46D4-B97C-BF157C22AF1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2" name="Textfeld 21">
            <a:extLst>
              <a:ext uri="{FF2B5EF4-FFF2-40B4-BE49-F238E27FC236}">
                <a16:creationId xmlns:a16="http://schemas.microsoft.com/office/drawing/2014/main" id="{564AB243-A9E1-4A94-8851-8BFE78866851}"/>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23" name="Textfeld 22">
            <a:extLst>
              <a:ext uri="{FF2B5EF4-FFF2-40B4-BE49-F238E27FC236}">
                <a16:creationId xmlns:a16="http://schemas.microsoft.com/office/drawing/2014/main" id="{B40DEC22-3F62-4B6F-9816-75CA7B51B4DF}"/>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4" name="Textfeld 23">
            <a:hlinkClick r:id="rId3" action="ppaction://hlinksldjump"/>
            <a:extLst>
              <a:ext uri="{FF2B5EF4-FFF2-40B4-BE49-F238E27FC236}">
                <a16:creationId xmlns:a16="http://schemas.microsoft.com/office/drawing/2014/main" id="{E797ED2E-1207-4E94-9C0F-C4D891385239}"/>
              </a:ext>
            </a:extLst>
          </p:cNvPr>
          <p:cNvSpPr txBox="1"/>
          <p:nvPr/>
        </p:nvSpPr>
        <p:spPr>
          <a:xfrm>
            <a:off x="2444186" y="4334006"/>
            <a:ext cx="1903763" cy="369332"/>
          </a:xfrm>
          <a:prstGeom prst="rect">
            <a:avLst/>
          </a:prstGeom>
          <a:noFill/>
        </p:spPr>
        <p:txBody>
          <a:bodyPr wrap="square" rtlCol="0">
            <a:spAutoFit/>
          </a:bodyPr>
          <a:lstStyle/>
          <a:p>
            <a:r>
              <a:rPr lang="de-DE"/>
              <a:t>Keine </a:t>
            </a:r>
            <a:r>
              <a:rPr lang="de-DE" err="1"/>
              <a:t>Preinfusion</a:t>
            </a:r>
            <a:endParaRPr lang="de-DE"/>
          </a:p>
        </p:txBody>
      </p:sp>
      <p:sp>
        <p:nvSpPr>
          <p:cNvPr id="25" name="Textfeld 24">
            <a:extLst>
              <a:ext uri="{FF2B5EF4-FFF2-40B4-BE49-F238E27FC236}">
                <a16:creationId xmlns:a16="http://schemas.microsoft.com/office/drawing/2014/main" id="{A81722B2-34A7-4795-ADD8-5B808E026F6C}"/>
              </a:ext>
            </a:extLst>
          </p:cNvPr>
          <p:cNvSpPr txBox="1"/>
          <p:nvPr/>
        </p:nvSpPr>
        <p:spPr>
          <a:xfrm>
            <a:off x="2548321" y="2154662"/>
            <a:ext cx="1223797" cy="369332"/>
          </a:xfrm>
          <a:prstGeom prst="rect">
            <a:avLst/>
          </a:prstGeom>
          <a:noFill/>
        </p:spPr>
        <p:txBody>
          <a:bodyPr wrap="none" rtlCol="0">
            <a:spAutoFit/>
          </a:bodyPr>
          <a:lstStyle/>
          <a:p>
            <a:r>
              <a:rPr lang="de-DE"/>
              <a:t>Methode 1</a:t>
            </a:r>
          </a:p>
        </p:txBody>
      </p:sp>
      <p:sp>
        <p:nvSpPr>
          <p:cNvPr id="26" name="Textfeld 25">
            <a:extLst>
              <a:ext uri="{FF2B5EF4-FFF2-40B4-BE49-F238E27FC236}">
                <a16:creationId xmlns:a16="http://schemas.microsoft.com/office/drawing/2014/main" id="{7F57EA28-45DD-4303-8299-7F1EDE298450}"/>
              </a:ext>
            </a:extLst>
          </p:cNvPr>
          <p:cNvSpPr txBox="1"/>
          <p:nvPr/>
        </p:nvSpPr>
        <p:spPr>
          <a:xfrm>
            <a:off x="2580187" y="3244334"/>
            <a:ext cx="1223797" cy="369332"/>
          </a:xfrm>
          <a:prstGeom prst="rect">
            <a:avLst/>
          </a:prstGeom>
          <a:noFill/>
        </p:spPr>
        <p:txBody>
          <a:bodyPr wrap="none" rtlCol="0">
            <a:spAutoFit/>
          </a:bodyPr>
          <a:lstStyle/>
          <a:p>
            <a:r>
              <a:rPr lang="de-DE"/>
              <a:t>Methode 2</a:t>
            </a:r>
          </a:p>
        </p:txBody>
      </p:sp>
      <p:sp>
        <p:nvSpPr>
          <p:cNvPr id="28" name="Textfeld 27">
            <a:hlinkClick r:id="rId4" action="ppaction://hlinksldjump"/>
            <a:extLst>
              <a:ext uri="{FF2B5EF4-FFF2-40B4-BE49-F238E27FC236}">
                <a16:creationId xmlns:a16="http://schemas.microsoft.com/office/drawing/2014/main" id="{A1D97642-ECF6-46F4-B30E-1F8B4B665DE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8489632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830B9-E2B7-8E40-A35D-23D4CA762FE3}"/>
              </a:ext>
            </a:extLst>
          </p:cNvPr>
          <p:cNvSpPr>
            <a:spLocks noGrp="1"/>
          </p:cNvSpPr>
          <p:nvPr>
            <p:ph type="title"/>
          </p:nvPr>
        </p:nvSpPr>
        <p:spPr>
          <a:xfrm>
            <a:off x="5139783" y="365126"/>
            <a:ext cx="6853949" cy="881988"/>
          </a:xfrm>
        </p:spPr>
        <p:txBody>
          <a:bodyPr>
            <a:normAutofit/>
          </a:bodyPr>
          <a:lstStyle/>
          <a:p>
            <a:r>
              <a:rPr lang="de-DE" err="1"/>
              <a:t>Preinfusionszeit</a:t>
            </a:r>
            <a:r>
              <a:rPr lang="de-DE"/>
              <a:t> Auto 1</a:t>
            </a:r>
          </a:p>
        </p:txBody>
      </p:sp>
      <p:sp>
        <p:nvSpPr>
          <p:cNvPr id="4" name="Textfeld 3">
            <a:hlinkClick r:id="rId2" action="ppaction://hlinksldjump"/>
            <a:extLst>
              <a:ext uri="{FF2B5EF4-FFF2-40B4-BE49-F238E27FC236}">
                <a16:creationId xmlns:a16="http://schemas.microsoft.com/office/drawing/2014/main" id="{366D6DBA-3A0A-434D-8961-7D798D647AB8}"/>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A9943879-7365-714D-8587-00CDDE2F841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04E971AE-625A-F544-83F6-6F47F8A9E810}"/>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AA02B704-54E8-EB46-B0AC-5D7AABEAFA8A}"/>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97C754E2-0A31-304E-B221-E97FA84401B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D37DD5E2-66B6-FC4D-B776-8ECECF1E3C6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F0F843D0-F874-2748-9A14-3486804D1DB7}"/>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4D1C6C85-BA80-C741-8D3C-7F10EF438859}"/>
              </a:ext>
            </a:extLst>
          </p:cNvPr>
          <p:cNvSpPr>
            <a:spLocks noGrp="1"/>
          </p:cNvSpPr>
          <p:nvPr>
            <p:ph type="ftr" sz="quarter" idx="11"/>
          </p:nvPr>
        </p:nvSpPr>
        <p:spPr/>
        <p:txBody>
          <a:bodyPr/>
          <a:lstStyle/>
          <a:p>
            <a:r>
              <a:rPr lang="de-DE"/>
              <a:t>Bedienkonzept Espressomaschine </a:t>
            </a:r>
          </a:p>
        </p:txBody>
      </p:sp>
      <p:sp>
        <p:nvSpPr>
          <p:cNvPr id="13" name="Inhaltsplatzhalter 2">
            <a:extLst>
              <a:ext uri="{FF2B5EF4-FFF2-40B4-BE49-F238E27FC236}">
                <a16:creationId xmlns:a16="http://schemas.microsoft.com/office/drawing/2014/main" id="{3DF74CDD-3C13-43B4-AAE2-61949CBDEB7B}"/>
              </a:ext>
            </a:extLst>
          </p:cNvPr>
          <p:cNvSpPr>
            <a:spLocks noGrp="1"/>
          </p:cNvSpPr>
          <p:nvPr>
            <p:ph idx="1"/>
          </p:nvPr>
        </p:nvSpPr>
        <p:spPr>
          <a:xfrm>
            <a:off x="5371965" y="1362975"/>
            <a:ext cx="5981835" cy="2614666"/>
          </a:xfrm>
        </p:spPr>
        <p:txBody>
          <a:bodyPr/>
          <a:lstStyle/>
          <a:p>
            <a:r>
              <a:rPr lang="de-DE"/>
              <a:t>Methode zur Einstellung der </a:t>
            </a:r>
            <a:r>
              <a:rPr lang="de-DE" err="1"/>
              <a:t>Preinfusionszeit</a:t>
            </a:r>
            <a:r>
              <a:rPr lang="de-DE"/>
              <a:t>.</a:t>
            </a:r>
          </a:p>
          <a:p>
            <a:endParaRPr lang="de-DE"/>
          </a:p>
        </p:txBody>
      </p:sp>
      <p:sp>
        <p:nvSpPr>
          <p:cNvPr id="14" name="Rechteck 13">
            <a:extLst>
              <a:ext uri="{FF2B5EF4-FFF2-40B4-BE49-F238E27FC236}">
                <a16:creationId xmlns:a16="http://schemas.microsoft.com/office/drawing/2014/main" id="{EB560208-0883-4920-8938-DA545F57014B}"/>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30DF1806-9A5E-4AA0-A0F2-7D36F825D0C2}"/>
              </a:ext>
            </a:extLst>
          </p:cNvPr>
          <p:cNvSpPr/>
          <p:nvPr/>
        </p:nvSpPr>
        <p:spPr>
          <a:xfrm rot="5400000">
            <a:off x="2354760" y="4202252"/>
            <a:ext cx="1259583"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6" name="Grafik 15" descr="Caretzeichen nach unten">
            <a:extLst>
              <a:ext uri="{FF2B5EF4-FFF2-40B4-BE49-F238E27FC236}">
                <a16:creationId xmlns:a16="http://schemas.microsoft.com/office/drawing/2014/main" id="{4EFE38A5-7E5A-480E-896A-205437CF4E4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sp>
        <p:nvSpPr>
          <p:cNvPr id="17" name="Textfeld 16">
            <a:extLst>
              <a:ext uri="{FF2B5EF4-FFF2-40B4-BE49-F238E27FC236}">
                <a16:creationId xmlns:a16="http://schemas.microsoft.com/office/drawing/2014/main" id="{B9525D7E-B360-45E0-AA5C-17EA29E8C60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Textfeld 17">
            <a:extLst>
              <a:ext uri="{FF2B5EF4-FFF2-40B4-BE49-F238E27FC236}">
                <a16:creationId xmlns:a16="http://schemas.microsoft.com/office/drawing/2014/main" id="{463AF3D3-1243-4D30-959F-32FC3060C5B2}"/>
              </a:ext>
            </a:extLst>
          </p:cNvPr>
          <p:cNvSpPr txBox="1"/>
          <p:nvPr/>
        </p:nvSpPr>
        <p:spPr>
          <a:xfrm>
            <a:off x="3364555" y="3431274"/>
            <a:ext cx="940634" cy="369332"/>
          </a:xfrm>
          <a:prstGeom prst="rect">
            <a:avLst/>
          </a:prstGeom>
          <a:noFill/>
        </p:spPr>
        <p:txBody>
          <a:bodyPr wrap="square" rtlCol="0">
            <a:spAutoFit/>
          </a:bodyPr>
          <a:lstStyle/>
          <a:p>
            <a:r>
              <a:rPr lang="de-DE"/>
              <a:t>20 s</a:t>
            </a:r>
          </a:p>
        </p:txBody>
      </p:sp>
      <p:sp>
        <p:nvSpPr>
          <p:cNvPr id="19" name="Textfeld 18">
            <a:extLst>
              <a:ext uri="{FF2B5EF4-FFF2-40B4-BE49-F238E27FC236}">
                <a16:creationId xmlns:a16="http://schemas.microsoft.com/office/drawing/2014/main" id="{5A80724E-CE64-4779-9309-98329CC01F6E}"/>
              </a:ext>
            </a:extLst>
          </p:cNvPr>
          <p:cNvSpPr txBox="1"/>
          <p:nvPr/>
        </p:nvSpPr>
        <p:spPr>
          <a:xfrm>
            <a:off x="2441335" y="1936732"/>
            <a:ext cx="1667059" cy="369332"/>
          </a:xfrm>
          <a:prstGeom prst="rect">
            <a:avLst/>
          </a:prstGeom>
          <a:noFill/>
        </p:spPr>
        <p:txBody>
          <a:bodyPr wrap="none" rtlCol="0">
            <a:spAutoFit/>
          </a:bodyPr>
          <a:lstStyle/>
          <a:p>
            <a:r>
              <a:rPr lang="de-DE" err="1"/>
              <a:t>Preinfusionszeit</a:t>
            </a:r>
            <a:endParaRPr lang="de-DE"/>
          </a:p>
        </p:txBody>
      </p:sp>
      <p:pic>
        <p:nvPicPr>
          <p:cNvPr id="20" name="Grafik 19" descr="Caretzeichen nach unten">
            <a:extLst>
              <a:ext uri="{FF2B5EF4-FFF2-40B4-BE49-F238E27FC236}">
                <a16:creationId xmlns:a16="http://schemas.microsoft.com/office/drawing/2014/main" id="{319FCEFE-CC52-471D-96C7-94E48D0649E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8" name="Textfeld 27">
            <a:extLst>
              <a:ext uri="{FF2B5EF4-FFF2-40B4-BE49-F238E27FC236}">
                <a16:creationId xmlns:a16="http://schemas.microsoft.com/office/drawing/2014/main" id="{CCA92EA5-1528-49A4-981A-D2FCAFE4BD2C}"/>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1" name="Textfeld 20">
            <a:hlinkClick r:id="rId7" action="ppaction://hlinksldjump"/>
            <a:extLst>
              <a:ext uri="{FF2B5EF4-FFF2-40B4-BE49-F238E27FC236}">
                <a16:creationId xmlns:a16="http://schemas.microsoft.com/office/drawing/2014/main" id="{CEA66E1A-932A-48B3-9A80-80B3ED8432F2}"/>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7839077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29FC7281-0458-4D4D-AF9C-6D035D3EDC98}"/>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14A7FA74-146C-AA47-9248-C66516D4665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7939E0FC-A40F-CA49-B75B-5DE87254045A}"/>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CBAD989B-223D-964C-8897-1478E8DE7A0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2" action="ppaction://hlinksldjump"/>
            <a:extLst>
              <a:ext uri="{FF2B5EF4-FFF2-40B4-BE49-F238E27FC236}">
                <a16:creationId xmlns:a16="http://schemas.microsoft.com/office/drawing/2014/main" id="{6CD6A9FE-B20D-4447-A075-1359C018EF94}"/>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DE572F3-9A22-F84C-AEAF-2FF3092CBA12}"/>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A724594B-FFF2-5A44-B3A7-703CB1621304}"/>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058710A8-2177-7646-B6F2-C355DE7822CA}"/>
              </a:ext>
            </a:extLst>
          </p:cNvPr>
          <p:cNvSpPr>
            <a:spLocks noGrp="1"/>
          </p:cNvSpPr>
          <p:nvPr>
            <p:ph type="ftr" sz="quarter" idx="11"/>
          </p:nvPr>
        </p:nvSpPr>
        <p:spPr/>
        <p:txBody>
          <a:bodyPr/>
          <a:lstStyle/>
          <a:p>
            <a:r>
              <a:rPr lang="de-DE"/>
              <a:t>Bedienkonzept Espressomaschine </a:t>
            </a:r>
          </a:p>
        </p:txBody>
      </p:sp>
      <p:sp>
        <p:nvSpPr>
          <p:cNvPr id="13" name="Titel 1">
            <a:extLst>
              <a:ext uri="{FF2B5EF4-FFF2-40B4-BE49-F238E27FC236}">
                <a16:creationId xmlns:a16="http://schemas.microsoft.com/office/drawing/2014/main" id="{F99296D3-2785-4F19-853A-2A9F9C4EF796}"/>
              </a:ext>
            </a:extLst>
          </p:cNvPr>
          <p:cNvSpPr>
            <a:spLocks noGrp="1"/>
          </p:cNvSpPr>
          <p:nvPr>
            <p:ph type="title"/>
          </p:nvPr>
        </p:nvSpPr>
        <p:spPr>
          <a:xfrm>
            <a:off x="5139783" y="365126"/>
            <a:ext cx="6853949" cy="881988"/>
          </a:xfrm>
        </p:spPr>
        <p:txBody>
          <a:bodyPr>
            <a:normAutofit/>
          </a:bodyPr>
          <a:lstStyle/>
          <a:p>
            <a:r>
              <a:rPr lang="de-DE" err="1"/>
              <a:t>Preinfusionszeit</a:t>
            </a:r>
            <a:r>
              <a:rPr lang="de-DE"/>
              <a:t> Auto 2</a:t>
            </a:r>
          </a:p>
        </p:txBody>
      </p:sp>
      <p:sp>
        <p:nvSpPr>
          <p:cNvPr id="14" name="Inhaltsplatzhalter 2">
            <a:extLst>
              <a:ext uri="{FF2B5EF4-FFF2-40B4-BE49-F238E27FC236}">
                <a16:creationId xmlns:a16="http://schemas.microsoft.com/office/drawing/2014/main" id="{E0FBEAA7-484A-421D-98F6-846916DF676E}"/>
              </a:ext>
            </a:extLst>
          </p:cNvPr>
          <p:cNvSpPr>
            <a:spLocks noGrp="1"/>
          </p:cNvSpPr>
          <p:nvPr>
            <p:ph idx="1"/>
          </p:nvPr>
        </p:nvSpPr>
        <p:spPr>
          <a:xfrm>
            <a:off x="5371965" y="1362975"/>
            <a:ext cx="5981835" cy="2614666"/>
          </a:xfrm>
        </p:spPr>
        <p:txBody>
          <a:bodyPr/>
          <a:lstStyle/>
          <a:p>
            <a:r>
              <a:rPr lang="de-DE"/>
              <a:t>Methode zur Einstellung der </a:t>
            </a:r>
            <a:r>
              <a:rPr lang="de-DE" err="1"/>
              <a:t>Preinfusionszeit</a:t>
            </a:r>
            <a:r>
              <a:rPr lang="de-DE"/>
              <a:t>.</a:t>
            </a:r>
          </a:p>
          <a:p>
            <a:endParaRPr lang="de-DE"/>
          </a:p>
        </p:txBody>
      </p:sp>
      <p:sp>
        <p:nvSpPr>
          <p:cNvPr id="15" name="Rechteck 14">
            <a:extLst>
              <a:ext uri="{FF2B5EF4-FFF2-40B4-BE49-F238E27FC236}">
                <a16:creationId xmlns:a16="http://schemas.microsoft.com/office/drawing/2014/main" id="{A26455CE-0351-488A-A4E2-9B0E1D2D6DD1}"/>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6" name="Rechteck 15">
            <a:extLst>
              <a:ext uri="{FF2B5EF4-FFF2-40B4-BE49-F238E27FC236}">
                <a16:creationId xmlns:a16="http://schemas.microsoft.com/office/drawing/2014/main" id="{081E9D8D-8FA7-4DA2-AF6C-E9E60BE3A106}"/>
              </a:ext>
            </a:extLst>
          </p:cNvPr>
          <p:cNvSpPr/>
          <p:nvPr/>
        </p:nvSpPr>
        <p:spPr>
          <a:xfrm rot="5400000">
            <a:off x="2301011" y="4148504"/>
            <a:ext cx="136708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7" name="Grafik 16" descr="Caretzeichen nach unten">
            <a:extLst>
              <a:ext uri="{FF2B5EF4-FFF2-40B4-BE49-F238E27FC236}">
                <a16:creationId xmlns:a16="http://schemas.microsoft.com/office/drawing/2014/main" id="{FF930B97-B9FB-40CF-8949-CCC9EA14C6D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sp>
        <p:nvSpPr>
          <p:cNvPr id="18" name="Textfeld 17">
            <a:extLst>
              <a:ext uri="{FF2B5EF4-FFF2-40B4-BE49-F238E27FC236}">
                <a16:creationId xmlns:a16="http://schemas.microsoft.com/office/drawing/2014/main" id="{A80B7827-550E-4B8B-97F4-A5E6E62A2F31}"/>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9" name="Textfeld 18">
            <a:extLst>
              <a:ext uri="{FF2B5EF4-FFF2-40B4-BE49-F238E27FC236}">
                <a16:creationId xmlns:a16="http://schemas.microsoft.com/office/drawing/2014/main" id="{20E3E219-3FA7-4C32-BDB3-671CB18B8501}"/>
              </a:ext>
            </a:extLst>
          </p:cNvPr>
          <p:cNvSpPr txBox="1"/>
          <p:nvPr/>
        </p:nvSpPr>
        <p:spPr>
          <a:xfrm>
            <a:off x="3364555" y="3431274"/>
            <a:ext cx="940634" cy="369332"/>
          </a:xfrm>
          <a:prstGeom prst="rect">
            <a:avLst/>
          </a:prstGeom>
          <a:noFill/>
        </p:spPr>
        <p:txBody>
          <a:bodyPr wrap="square" rtlCol="0">
            <a:spAutoFit/>
          </a:bodyPr>
          <a:lstStyle/>
          <a:p>
            <a:r>
              <a:rPr lang="de-DE"/>
              <a:t>20,5 s</a:t>
            </a:r>
          </a:p>
        </p:txBody>
      </p:sp>
      <p:sp>
        <p:nvSpPr>
          <p:cNvPr id="20" name="Textfeld 19">
            <a:extLst>
              <a:ext uri="{FF2B5EF4-FFF2-40B4-BE49-F238E27FC236}">
                <a16:creationId xmlns:a16="http://schemas.microsoft.com/office/drawing/2014/main" id="{623B1C35-9717-42C1-90BA-4402BE8FCE91}"/>
              </a:ext>
            </a:extLst>
          </p:cNvPr>
          <p:cNvSpPr txBox="1"/>
          <p:nvPr/>
        </p:nvSpPr>
        <p:spPr>
          <a:xfrm>
            <a:off x="2441335" y="1936732"/>
            <a:ext cx="1667059" cy="369332"/>
          </a:xfrm>
          <a:prstGeom prst="rect">
            <a:avLst/>
          </a:prstGeom>
          <a:noFill/>
        </p:spPr>
        <p:txBody>
          <a:bodyPr wrap="none" rtlCol="0">
            <a:spAutoFit/>
          </a:bodyPr>
          <a:lstStyle/>
          <a:p>
            <a:r>
              <a:rPr lang="de-DE" err="1"/>
              <a:t>Preinfusionszeit</a:t>
            </a:r>
            <a:endParaRPr lang="de-DE"/>
          </a:p>
        </p:txBody>
      </p:sp>
      <p:pic>
        <p:nvPicPr>
          <p:cNvPr id="21" name="Grafik 20" descr="Caretzeichen nach unten">
            <a:extLst>
              <a:ext uri="{FF2B5EF4-FFF2-40B4-BE49-F238E27FC236}">
                <a16:creationId xmlns:a16="http://schemas.microsoft.com/office/drawing/2014/main" id="{C16F0860-55F0-4B75-870D-AF71C2570D8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22" name="Textfeld 21">
            <a:extLst>
              <a:ext uri="{FF2B5EF4-FFF2-40B4-BE49-F238E27FC236}">
                <a16:creationId xmlns:a16="http://schemas.microsoft.com/office/drawing/2014/main" id="{52AF598F-5170-4E18-88CE-07BFAB6C7917}"/>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3" name="Textfeld 22">
            <a:hlinkClick r:id="rId6" action="ppaction://hlinksldjump"/>
            <a:extLst>
              <a:ext uri="{FF2B5EF4-FFF2-40B4-BE49-F238E27FC236}">
                <a16:creationId xmlns:a16="http://schemas.microsoft.com/office/drawing/2014/main" id="{4F93739C-4E13-4CEB-ACB6-9D47579CCBB2}"/>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41857101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27BAAF-B143-6C45-AF10-FB7D748F16DF}"/>
              </a:ext>
            </a:extLst>
          </p:cNvPr>
          <p:cNvSpPr>
            <a:spLocks noGrp="1"/>
          </p:cNvSpPr>
          <p:nvPr>
            <p:ph type="title"/>
          </p:nvPr>
        </p:nvSpPr>
        <p:spPr/>
        <p:txBody>
          <a:bodyPr/>
          <a:lstStyle/>
          <a:p>
            <a:r>
              <a:rPr lang="de-DE" err="1"/>
              <a:t>Preinfusionszeit</a:t>
            </a:r>
            <a:r>
              <a:rPr lang="de-DE"/>
              <a:t> Auto 3</a:t>
            </a:r>
          </a:p>
        </p:txBody>
      </p:sp>
      <p:sp>
        <p:nvSpPr>
          <p:cNvPr id="3" name="Inhaltsplatzhalter 2">
            <a:extLst>
              <a:ext uri="{FF2B5EF4-FFF2-40B4-BE49-F238E27FC236}">
                <a16:creationId xmlns:a16="http://schemas.microsoft.com/office/drawing/2014/main" id="{0460B2DF-B629-E14C-B11B-8392AC1F8849}"/>
              </a:ext>
            </a:extLst>
          </p:cNvPr>
          <p:cNvSpPr>
            <a:spLocks noGrp="1"/>
          </p:cNvSpPr>
          <p:nvPr>
            <p:ph idx="1"/>
          </p:nvPr>
        </p:nvSpPr>
        <p:spPr/>
        <p:txBody>
          <a:bodyPr/>
          <a:lstStyle/>
          <a:p>
            <a:r>
              <a:rPr lang="de-DE"/>
              <a:t>Methode zur Einstellung der </a:t>
            </a:r>
            <a:r>
              <a:rPr lang="de-DE" err="1"/>
              <a:t>Preinfusionszeit</a:t>
            </a:r>
            <a:r>
              <a:rPr lang="de-DE"/>
              <a:t>.</a:t>
            </a:r>
          </a:p>
          <a:p>
            <a:endParaRPr lang="de-DE"/>
          </a:p>
        </p:txBody>
      </p:sp>
      <p:sp>
        <p:nvSpPr>
          <p:cNvPr id="4" name="Textfeld 3">
            <a:hlinkClick r:id="rId2" action="ppaction://hlinksldjump"/>
            <a:extLst>
              <a:ext uri="{FF2B5EF4-FFF2-40B4-BE49-F238E27FC236}">
                <a16:creationId xmlns:a16="http://schemas.microsoft.com/office/drawing/2014/main" id="{BABED00D-7D9B-2348-9DAD-5C4681110FAD}"/>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4B540D92-93AC-6240-BE68-0008552FC1A0}"/>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770DE328-E857-E644-A4C2-2C9CFF94BB64}"/>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34B96E64-138F-6444-BDFD-174DDB6A892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5ADC1D9B-CEAC-324D-A11F-262FD0A0DC20}"/>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625482A4-9F94-8B45-BCAE-338A067FDC43}"/>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036D4B7E-4700-6145-8DAC-FE2DDEB02284}"/>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D2A4FCB6-465B-CA41-8C25-39A1FFC23464}"/>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BE037FA4-3452-453A-8ED3-9BC761E9E30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F98A4D4C-5E7D-41B1-8484-FAFD5372B5F5}"/>
              </a:ext>
            </a:extLst>
          </p:cNvPr>
          <p:cNvSpPr/>
          <p:nvPr/>
        </p:nvSpPr>
        <p:spPr>
          <a:xfrm rot="5400000">
            <a:off x="2394228" y="4241721"/>
            <a:ext cx="1180647"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474B595C-3592-45AD-BB8B-7C8437382F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E496007E-41E4-420C-986B-5E0BE865007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7" name="Textfeld 16">
            <a:extLst>
              <a:ext uri="{FF2B5EF4-FFF2-40B4-BE49-F238E27FC236}">
                <a16:creationId xmlns:a16="http://schemas.microsoft.com/office/drawing/2014/main" id="{DA790CC9-8EAD-4E76-8B5F-13D18FCB6413}"/>
              </a:ext>
            </a:extLst>
          </p:cNvPr>
          <p:cNvSpPr txBox="1"/>
          <p:nvPr/>
        </p:nvSpPr>
        <p:spPr>
          <a:xfrm>
            <a:off x="3364555" y="3431274"/>
            <a:ext cx="940634" cy="369332"/>
          </a:xfrm>
          <a:prstGeom prst="rect">
            <a:avLst/>
          </a:prstGeom>
          <a:noFill/>
        </p:spPr>
        <p:txBody>
          <a:bodyPr wrap="square" rtlCol="0">
            <a:spAutoFit/>
          </a:bodyPr>
          <a:lstStyle/>
          <a:p>
            <a:r>
              <a:rPr lang="de-DE"/>
              <a:t>19,5 s</a:t>
            </a:r>
          </a:p>
        </p:txBody>
      </p:sp>
      <p:sp>
        <p:nvSpPr>
          <p:cNvPr id="18" name="Textfeld 17">
            <a:extLst>
              <a:ext uri="{FF2B5EF4-FFF2-40B4-BE49-F238E27FC236}">
                <a16:creationId xmlns:a16="http://schemas.microsoft.com/office/drawing/2014/main" id="{3E45DDAD-357D-43B4-B143-F223116FBE78}"/>
              </a:ext>
            </a:extLst>
          </p:cNvPr>
          <p:cNvSpPr txBox="1"/>
          <p:nvPr/>
        </p:nvSpPr>
        <p:spPr>
          <a:xfrm>
            <a:off x="2441335" y="1936732"/>
            <a:ext cx="1667059" cy="369332"/>
          </a:xfrm>
          <a:prstGeom prst="rect">
            <a:avLst/>
          </a:prstGeom>
          <a:noFill/>
        </p:spPr>
        <p:txBody>
          <a:bodyPr wrap="none" rtlCol="0">
            <a:spAutoFit/>
          </a:bodyPr>
          <a:lstStyle/>
          <a:p>
            <a:r>
              <a:rPr lang="de-DE" err="1"/>
              <a:t>Preinfusionszeit</a:t>
            </a:r>
            <a:endParaRPr lang="de-DE"/>
          </a:p>
        </p:txBody>
      </p:sp>
      <p:pic>
        <p:nvPicPr>
          <p:cNvPr id="19" name="Grafik 18" descr="Caretzeichen nach unten">
            <a:extLst>
              <a:ext uri="{FF2B5EF4-FFF2-40B4-BE49-F238E27FC236}">
                <a16:creationId xmlns:a16="http://schemas.microsoft.com/office/drawing/2014/main" id="{3ED539D1-4656-407C-9D10-85972B714D3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20" name="Textfeld 19">
            <a:extLst>
              <a:ext uri="{FF2B5EF4-FFF2-40B4-BE49-F238E27FC236}">
                <a16:creationId xmlns:a16="http://schemas.microsoft.com/office/drawing/2014/main" id="{DD4D8406-25AA-42D4-AA10-C2D0F24840B6}"/>
              </a:ext>
            </a:extLst>
          </p:cNvPr>
          <p:cNvSpPr txBox="1"/>
          <p:nvPr/>
        </p:nvSpPr>
        <p:spPr>
          <a:xfrm>
            <a:off x="2028305" y="1612669"/>
            <a:ext cx="2327564" cy="307777"/>
          </a:xfrm>
          <a:prstGeom prst="rect">
            <a:avLst/>
          </a:prstGeom>
          <a:noFill/>
        </p:spPr>
        <p:txBody>
          <a:bodyPr wrap="square" rtlCol="0">
            <a:spAutoFit/>
          </a:bodyPr>
          <a:lstStyle/>
          <a:p>
            <a:r>
              <a:rPr lang="de-DE" sz="1400"/>
              <a:t>Auto                 100°C/9 bar</a:t>
            </a:r>
          </a:p>
        </p:txBody>
      </p:sp>
      <p:sp>
        <p:nvSpPr>
          <p:cNvPr id="21" name="Textfeld 20">
            <a:hlinkClick r:id="rId6" action="ppaction://hlinksldjump"/>
            <a:extLst>
              <a:ext uri="{FF2B5EF4-FFF2-40B4-BE49-F238E27FC236}">
                <a16:creationId xmlns:a16="http://schemas.microsoft.com/office/drawing/2014/main" id="{3F635894-0C3A-42AC-B3D9-99A7EC23210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8745042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283F78-F31F-A940-9431-88B435394706}"/>
              </a:ext>
            </a:extLst>
          </p:cNvPr>
          <p:cNvSpPr>
            <a:spLocks noGrp="1"/>
          </p:cNvSpPr>
          <p:nvPr>
            <p:ph type="title"/>
          </p:nvPr>
        </p:nvSpPr>
        <p:spPr/>
        <p:txBody>
          <a:bodyPr/>
          <a:lstStyle/>
          <a:p>
            <a:r>
              <a:rPr lang="de-DE" dirty="0"/>
              <a:t>Einstellungen Wartung 1</a:t>
            </a:r>
          </a:p>
        </p:txBody>
      </p:sp>
      <p:sp>
        <p:nvSpPr>
          <p:cNvPr id="4" name="Textfeld 3">
            <a:hlinkClick r:id="rId2" action="ppaction://hlinksldjump"/>
            <a:extLst>
              <a:ext uri="{FF2B5EF4-FFF2-40B4-BE49-F238E27FC236}">
                <a16:creationId xmlns:a16="http://schemas.microsoft.com/office/drawing/2014/main" id="{7C75BC5A-B939-454A-AEE6-3F51ACBF7BA7}"/>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FE5F9F5-15A8-EF40-846E-2B1E20408271}"/>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6A92A876-AC65-3F4B-835B-9A8B739C12B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5" action="ppaction://hlinksldjump"/>
            <a:extLst>
              <a:ext uri="{FF2B5EF4-FFF2-40B4-BE49-F238E27FC236}">
                <a16:creationId xmlns:a16="http://schemas.microsoft.com/office/drawing/2014/main" id="{CF7C5AB7-F79F-554E-81F7-9B768456427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6" action="ppaction://hlinksldjump"/>
            <a:extLst>
              <a:ext uri="{FF2B5EF4-FFF2-40B4-BE49-F238E27FC236}">
                <a16:creationId xmlns:a16="http://schemas.microsoft.com/office/drawing/2014/main" id="{F525D094-335B-0842-8E52-40EC4CF5C16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30E3EE68-30F4-5B40-8A77-62E889B17D7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825B4B5F-8678-ED49-A0F5-2A5A51FF1A94}"/>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B43D0BB1-16E6-B847-9149-46D77C94A625}"/>
              </a:ext>
            </a:extLst>
          </p:cNvPr>
          <p:cNvSpPr>
            <a:spLocks noGrp="1"/>
          </p:cNvSpPr>
          <p:nvPr>
            <p:ph type="ftr" sz="quarter" idx="11"/>
          </p:nvPr>
        </p:nvSpPr>
        <p:spPr/>
        <p:txBody>
          <a:bodyPr/>
          <a:lstStyle/>
          <a:p>
            <a:r>
              <a:rPr lang="de-DE"/>
              <a:t>Bedienkonzept Espressomaschine </a:t>
            </a:r>
          </a:p>
        </p:txBody>
      </p:sp>
      <p:sp>
        <p:nvSpPr>
          <p:cNvPr id="13" name="Textfeld 12">
            <a:extLst>
              <a:ext uri="{FF2B5EF4-FFF2-40B4-BE49-F238E27FC236}">
                <a16:creationId xmlns:a16="http://schemas.microsoft.com/office/drawing/2014/main" id="{7168D42C-D310-41CF-860A-515E84E02BA0}"/>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4" name="Textfeld 13">
            <a:hlinkClick r:id="rId7" action="ppaction://hlinksldjump"/>
            <a:extLst>
              <a:ext uri="{FF2B5EF4-FFF2-40B4-BE49-F238E27FC236}">
                <a16:creationId xmlns:a16="http://schemas.microsoft.com/office/drawing/2014/main" id="{4E423A6C-50BE-4ACF-8616-49CAEB42B44F}"/>
              </a:ext>
            </a:extLst>
          </p:cNvPr>
          <p:cNvSpPr txBox="1"/>
          <p:nvPr/>
        </p:nvSpPr>
        <p:spPr>
          <a:xfrm>
            <a:off x="2669111" y="4415373"/>
            <a:ext cx="1903763" cy="338554"/>
          </a:xfrm>
          <a:prstGeom prst="rect">
            <a:avLst/>
          </a:prstGeom>
          <a:noFill/>
        </p:spPr>
        <p:txBody>
          <a:bodyPr wrap="square" rtlCol="0">
            <a:spAutoFit/>
          </a:bodyPr>
          <a:lstStyle/>
          <a:p>
            <a:r>
              <a:rPr lang="de-DE" sz="1600"/>
              <a:t>Spülmenge</a:t>
            </a:r>
            <a:endParaRPr lang="de-DE"/>
          </a:p>
        </p:txBody>
      </p:sp>
      <p:sp>
        <p:nvSpPr>
          <p:cNvPr id="15" name="Textfeld 14">
            <a:extLst>
              <a:ext uri="{FF2B5EF4-FFF2-40B4-BE49-F238E27FC236}">
                <a16:creationId xmlns:a16="http://schemas.microsoft.com/office/drawing/2014/main" id="{9B811F20-8B46-4E8C-A9F5-CD78D10A6444}"/>
              </a:ext>
            </a:extLst>
          </p:cNvPr>
          <p:cNvSpPr txBox="1"/>
          <p:nvPr/>
        </p:nvSpPr>
        <p:spPr>
          <a:xfrm>
            <a:off x="1898396" y="2198665"/>
            <a:ext cx="2710614" cy="338554"/>
          </a:xfrm>
          <a:prstGeom prst="rect">
            <a:avLst/>
          </a:prstGeom>
          <a:noFill/>
        </p:spPr>
        <p:txBody>
          <a:bodyPr wrap="none" rtlCol="0">
            <a:spAutoFit/>
          </a:bodyPr>
          <a:lstStyle/>
          <a:p>
            <a:r>
              <a:rPr lang="de-DE" sz="1600" err="1"/>
              <a:t>Boilertemperatur</a:t>
            </a:r>
            <a:r>
              <a:rPr lang="de-DE" sz="1600"/>
              <a:t> (Entkalkung)</a:t>
            </a:r>
            <a:endParaRPr lang="de-DE"/>
          </a:p>
        </p:txBody>
      </p:sp>
      <p:sp>
        <p:nvSpPr>
          <p:cNvPr id="16" name="Textfeld 15">
            <a:extLst>
              <a:ext uri="{FF2B5EF4-FFF2-40B4-BE49-F238E27FC236}">
                <a16:creationId xmlns:a16="http://schemas.microsoft.com/office/drawing/2014/main" id="{8EA9785A-4762-4E4E-A419-0E29CAC954A9}"/>
              </a:ext>
            </a:extLst>
          </p:cNvPr>
          <p:cNvSpPr txBox="1"/>
          <p:nvPr/>
        </p:nvSpPr>
        <p:spPr>
          <a:xfrm>
            <a:off x="2097551" y="3251897"/>
            <a:ext cx="2358403" cy="338554"/>
          </a:xfrm>
          <a:prstGeom prst="rect">
            <a:avLst/>
          </a:prstGeom>
          <a:noFill/>
        </p:spPr>
        <p:txBody>
          <a:bodyPr wrap="none" rtlCol="0">
            <a:spAutoFit/>
          </a:bodyPr>
          <a:lstStyle/>
          <a:p>
            <a:r>
              <a:rPr lang="de-DE" sz="1600" err="1"/>
              <a:t>Boilerdruck</a:t>
            </a:r>
            <a:r>
              <a:rPr lang="de-DE" sz="1600"/>
              <a:t> (Rückspülung)</a:t>
            </a:r>
          </a:p>
        </p:txBody>
      </p:sp>
      <p:sp>
        <p:nvSpPr>
          <p:cNvPr id="17" name="Inhaltsplatzhalter 2">
            <a:extLst>
              <a:ext uri="{FF2B5EF4-FFF2-40B4-BE49-F238E27FC236}">
                <a16:creationId xmlns:a16="http://schemas.microsoft.com/office/drawing/2014/main" id="{DB320C7E-8478-4602-8A22-DA52501F1061}"/>
              </a:ext>
            </a:extLst>
          </p:cNvPr>
          <p:cNvSpPr>
            <a:spLocks noGrp="1"/>
          </p:cNvSpPr>
          <p:nvPr>
            <p:ph idx="1"/>
          </p:nvPr>
        </p:nvSpPr>
        <p:spPr>
          <a:xfrm>
            <a:off x="5371965" y="1362975"/>
            <a:ext cx="5981835" cy="2614666"/>
          </a:xfrm>
        </p:spPr>
        <p:txBody>
          <a:bodyPr>
            <a:normAutofit/>
          </a:bodyPr>
          <a:lstStyle/>
          <a:p>
            <a:r>
              <a:rPr lang="de-DE" dirty="0"/>
              <a:t>Seite 1 der Einstellungen im Modus Wartung. </a:t>
            </a:r>
          </a:p>
          <a:p>
            <a:r>
              <a:rPr lang="de-DE" dirty="0"/>
              <a:t>Die einzelnen Parameter können ausgewählt und dann verändert werden.</a:t>
            </a:r>
          </a:p>
          <a:p>
            <a:r>
              <a:rPr lang="de-DE" dirty="0"/>
              <a:t>Durch die Navigations-Taste kann zwischen den Seiten gewechselt werden.</a:t>
            </a:r>
          </a:p>
          <a:p>
            <a:endParaRPr lang="de-DE" dirty="0"/>
          </a:p>
        </p:txBody>
      </p:sp>
      <p:pic>
        <p:nvPicPr>
          <p:cNvPr id="18" name="Grafik 17" descr="Caretzeichen nach unten">
            <a:extLst>
              <a:ext uri="{FF2B5EF4-FFF2-40B4-BE49-F238E27FC236}">
                <a16:creationId xmlns:a16="http://schemas.microsoft.com/office/drawing/2014/main" id="{D17E7B7A-0832-4143-8447-DE26B706BC0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904860" y="4885123"/>
            <a:ext cx="574452" cy="574452"/>
          </a:xfrm>
          <a:prstGeom prst="rect">
            <a:avLst/>
          </a:prstGeom>
        </p:spPr>
      </p:pic>
      <p:sp>
        <p:nvSpPr>
          <p:cNvPr id="19" name="Textfeld 18">
            <a:hlinkClick r:id="rId6" action="ppaction://hlinksldjump"/>
            <a:extLst>
              <a:ext uri="{FF2B5EF4-FFF2-40B4-BE49-F238E27FC236}">
                <a16:creationId xmlns:a16="http://schemas.microsoft.com/office/drawing/2014/main" id="{D8622D86-AFAB-4304-A57F-36D2C89A35AF}"/>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9272877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283F78-F31F-A940-9431-88B435394706}"/>
              </a:ext>
            </a:extLst>
          </p:cNvPr>
          <p:cNvSpPr>
            <a:spLocks noGrp="1"/>
          </p:cNvSpPr>
          <p:nvPr>
            <p:ph type="title"/>
          </p:nvPr>
        </p:nvSpPr>
        <p:spPr/>
        <p:txBody>
          <a:bodyPr/>
          <a:lstStyle/>
          <a:p>
            <a:r>
              <a:rPr lang="de-DE"/>
              <a:t>Einstellungen Wartung 2</a:t>
            </a:r>
          </a:p>
        </p:txBody>
      </p:sp>
      <p:sp>
        <p:nvSpPr>
          <p:cNvPr id="4" name="Textfeld 3">
            <a:hlinkClick r:id="rId2" action="ppaction://hlinksldjump"/>
            <a:extLst>
              <a:ext uri="{FF2B5EF4-FFF2-40B4-BE49-F238E27FC236}">
                <a16:creationId xmlns:a16="http://schemas.microsoft.com/office/drawing/2014/main" id="{7C75BC5A-B939-454A-AEE6-3F51ACBF7BA7}"/>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9FE5F9F5-15A8-EF40-846E-2B1E20408271}"/>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6A92A876-AC65-3F4B-835B-9A8B739C12B1}"/>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5" action="ppaction://hlinksldjump"/>
            <a:extLst>
              <a:ext uri="{FF2B5EF4-FFF2-40B4-BE49-F238E27FC236}">
                <a16:creationId xmlns:a16="http://schemas.microsoft.com/office/drawing/2014/main" id="{CF7C5AB7-F79F-554E-81F7-9B7684564273}"/>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6" action="ppaction://hlinksldjump"/>
            <a:extLst>
              <a:ext uri="{FF2B5EF4-FFF2-40B4-BE49-F238E27FC236}">
                <a16:creationId xmlns:a16="http://schemas.microsoft.com/office/drawing/2014/main" id="{F525D094-335B-0842-8E52-40EC4CF5C16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30E3EE68-30F4-5B40-8A77-62E889B17D75}"/>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825B4B5F-8678-ED49-A0F5-2A5A51FF1A94}"/>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B43D0BB1-16E6-B847-9149-46D77C94A625}"/>
              </a:ext>
            </a:extLst>
          </p:cNvPr>
          <p:cNvSpPr>
            <a:spLocks noGrp="1"/>
          </p:cNvSpPr>
          <p:nvPr>
            <p:ph type="ftr" sz="quarter" idx="11"/>
          </p:nvPr>
        </p:nvSpPr>
        <p:spPr/>
        <p:txBody>
          <a:bodyPr/>
          <a:lstStyle/>
          <a:p>
            <a:r>
              <a:rPr lang="de-DE"/>
              <a:t>Bedienkonzept Espressomaschine </a:t>
            </a:r>
          </a:p>
        </p:txBody>
      </p:sp>
      <p:sp>
        <p:nvSpPr>
          <p:cNvPr id="13" name="Textfeld 12">
            <a:extLst>
              <a:ext uri="{FF2B5EF4-FFF2-40B4-BE49-F238E27FC236}">
                <a16:creationId xmlns:a16="http://schemas.microsoft.com/office/drawing/2014/main" id="{7168D42C-D310-41CF-860A-515E84E02BA0}"/>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4" name="Textfeld 13">
            <a:hlinkClick r:id="rId7" action="ppaction://hlinksldjump"/>
            <a:extLst>
              <a:ext uri="{FF2B5EF4-FFF2-40B4-BE49-F238E27FC236}">
                <a16:creationId xmlns:a16="http://schemas.microsoft.com/office/drawing/2014/main" id="{4E423A6C-50BE-4ACF-8616-49CAEB42B44F}"/>
              </a:ext>
            </a:extLst>
          </p:cNvPr>
          <p:cNvSpPr txBox="1"/>
          <p:nvPr/>
        </p:nvSpPr>
        <p:spPr>
          <a:xfrm>
            <a:off x="2452106" y="4415373"/>
            <a:ext cx="1903763" cy="338554"/>
          </a:xfrm>
          <a:prstGeom prst="rect">
            <a:avLst/>
          </a:prstGeom>
          <a:noFill/>
        </p:spPr>
        <p:txBody>
          <a:bodyPr wrap="square" rtlCol="0">
            <a:spAutoFit/>
          </a:bodyPr>
          <a:lstStyle/>
          <a:p>
            <a:r>
              <a:rPr lang="de-DE" sz="1600"/>
              <a:t>Wassertemperatur</a:t>
            </a:r>
            <a:endParaRPr lang="de-DE"/>
          </a:p>
        </p:txBody>
      </p:sp>
      <p:sp>
        <p:nvSpPr>
          <p:cNvPr id="15" name="Textfeld 14">
            <a:extLst>
              <a:ext uri="{FF2B5EF4-FFF2-40B4-BE49-F238E27FC236}">
                <a16:creationId xmlns:a16="http://schemas.microsoft.com/office/drawing/2014/main" id="{9B811F20-8B46-4E8C-A9F5-CD78D10A6444}"/>
              </a:ext>
            </a:extLst>
          </p:cNvPr>
          <p:cNvSpPr txBox="1"/>
          <p:nvPr/>
        </p:nvSpPr>
        <p:spPr>
          <a:xfrm>
            <a:off x="2593147" y="2257698"/>
            <a:ext cx="1027845" cy="338554"/>
          </a:xfrm>
          <a:prstGeom prst="rect">
            <a:avLst/>
          </a:prstGeom>
          <a:noFill/>
        </p:spPr>
        <p:txBody>
          <a:bodyPr wrap="none" rtlCol="0">
            <a:spAutoFit/>
          </a:bodyPr>
          <a:lstStyle/>
          <a:p>
            <a:r>
              <a:rPr lang="de-DE" sz="1600"/>
              <a:t>Spüldauer</a:t>
            </a:r>
            <a:endParaRPr lang="de-DE"/>
          </a:p>
        </p:txBody>
      </p:sp>
      <p:sp>
        <p:nvSpPr>
          <p:cNvPr id="16" name="Textfeld 15">
            <a:extLst>
              <a:ext uri="{FF2B5EF4-FFF2-40B4-BE49-F238E27FC236}">
                <a16:creationId xmlns:a16="http://schemas.microsoft.com/office/drawing/2014/main" id="{8EA9785A-4762-4E4E-A419-0E29CAC954A9}"/>
              </a:ext>
            </a:extLst>
          </p:cNvPr>
          <p:cNvSpPr txBox="1"/>
          <p:nvPr/>
        </p:nvSpPr>
        <p:spPr>
          <a:xfrm>
            <a:off x="2543031" y="3301900"/>
            <a:ext cx="1390381" cy="338554"/>
          </a:xfrm>
          <a:prstGeom prst="rect">
            <a:avLst/>
          </a:prstGeom>
          <a:noFill/>
        </p:spPr>
        <p:txBody>
          <a:bodyPr wrap="none" rtlCol="0">
            <a:spAutoFit/>
          </a:bodyPr>
          <a:lstStyle/>
          <a:p>
            <a:r>
              <a:rPr lang="de-DE" sz="1600"/>
              <a:t>Durchflussrate</a:t>
            </a:r>
          </a:p>
        </p:txBody>
      </p:sp>
      <p:sp>
        <p:nvSpPr>
          <p:cNvPr id="17" name="Inhaltsplatzhalter 2">
            <a:extLst>
              <a:ext uri="{FF2B5EF4-FFF2-40B4-BE49-F238E27FC236}">
                <a16:creationId xmlns:a16="http://schemas.microsoft.com/office/drawing/2014/main" id="{DB320C7E-8478-4602-8A22-DA52501F1061}"/>
              </a:ext>
            </a:extLst>
          </p:cNvPr>
          <p:cNvSpPr>
            <a:spLocks noGrp="1"/>
          </p:cNvSpPr>
          <p:nvPr>
            <p:ph idx="1"/>
          </p:nvPr>
        </p:nvSpPr>
        <p:spPr>
          <a:xfrm>
            <a:off x="5371965" y="1362975"/>
            <a:ext cx="5981835" cy="2614666"/>
          </a:xfrm>
        </p:spPr>
        <p:txBody>
          <a:bodyPr>
            <a:normAutofit/>
          </a:bodyPr>
          <a:lstStyle/>
          <a:p>
            <a:r>
              <a:rPr lang="de-DE"/>
              <a:t>Seite 1 der Einstellungen im Modus Wartung. </a:t>
            </a:r>
          </a:p>
          <a:p>
            <a:r>
              <a:rPr lang="de-DE"/>
              <a:t>Die einzelnen Parameter können ausgewählt und dann verändert werden.</a:t>
            </a:r>
          </a:p>
          <a:p>
            <a:r>
              <a:rPr lang="de-DE"/>
              <a:t>Durch die Navigations-Taste kann zwischen den Seiten gewechselt werden.</a:t>
            </a:r>
          </a:p>
          <a:p>
            <a:endParaRPr lang="de-DE"/>
          </a:p>
        </p:txBody>
      </p:sp>
      <p:pic>
        <p:nvPicPr>
          <p:cNvPr id="18" name="Grafik 17" descr="Caretzeichen nach unten">
            <a:extLst>
              <a:ext uri="{FF2B5EF4-FFF2-40B4-BE49-F238E27FC236}">
                <a16:creationId xmlns:a16="http://schemas.microsoft.com/office/drawing/2014/main" id="{890A96FC-60B8-4B7F-AB57-11E634B508D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904860" y="4885123"/>
            <a:ext cx="574452" cy="574452"/>
          </a:xfrm>
          <a:prstGeom prst="rect">
            <a:avLst/>
          </a:prstGeom>
        </p:spPr>
      </p:pic>
      <p:sp>
        <p:nvSpPr>
          <p:cNvPr id="20" name="Textfeld 19">
            <a:hlinkClick r:id="rId6" action="ppaction://hlinksldjump"/>
            <a:extLst>
              <a:ext uri="{FF2B5EF4-FFF2-40B4-BE49-F238E27FC236}">
                <a16:creationId xmlns:a16="http://schemas.microsoft.com/office/drawing/2014/main" id="{1131AEE7-CA33-4B51-8D71-6C2815F223A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9811382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BB663C-2BD8-6245-A1EA-D95ABCA94363}"/>
              </a:ext>
            </a:extLst>
          </p:cNvPr>
          <p:cNvSpPr>
            <a:spLocks noGrp="1"/>
          </p:cNvSpPr>
          <p:nvPr>
            <p:ph type="title"/>
          </p:nvPr>
        </p:nvSpPr>
        <p:spPr/>
        <p:txBody>
          <a:bodyPr/>
          <a:lstStyle/>
          <a:p>
            <a:r>
              <a:rPr lang="de-DE"/>
              <a:t>Einstellungen Wartung 3</a:t>
            </a:r>
          </a:p>
        </p:txBody>
      </p:sp>
      <p:sp>
        <p:nvSpPr>
          <p:cNvPr id="4" name="Textfeld 3">
            <a:hlinkClick r:id="rId2" action="ppaction://hlinksldjump"/>
            <a:extLst>
              <a:ext uri="{FF2B5EF4-FFF2-40B4-BE49-F238E27FC236}">
                <a16:creationId xmlns:a16="http://schemas.microsoft.com/office/drawing/2014/main" id="{FC586D7C-AA61-C344-8DA4-BB721F0E3CAD}"/>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2909D2A4-2E54-C94B-9361-6FC9E2D4C596}"/>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6B1B6706-D1DE-D140-9AE3-985655E79C35}"/>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5" action="ppaction://hlinksldjump"/>
            <a:extLst>
              <a:ext uri="{FF2B5EF4-FFF2-40B4-BE49-F238E27FC236}">
                <a16:creationId xmlns:a16="http://schemas.microsoft.com/office/drawing/2014/main" id="{3ACD317F-58C2-9743-A3F6-B70DCE7CC985}"/>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6" action="ppaction://hlinksldjump"/>
            <a:extLst>
              <a:ext uri="{FF2B5EF4-FFF2-40B4-BE49-F238E27FC236}">
                <a16:creationId xmlns:a16="http://schemas.microsoft.com/office/drawing/2014/main" id="{04886ACE-E7BE-B546-A26F-2D99800E4CD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349AB25-8B33-9E47-BBCC-230DFBFAA2F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BB27C0F3-BA42-B246-B145-94C349E02FA2}"/>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4D441A2E-BCD8-8743-B6F2-B546677DD8AE}"/>
              </a:ext>
            </a:extLst>
          </p:cNvPr>
          <p:cNvSpPr>
            <a:spLocks noGrp="1"/>
          </p:cNvSpPr>
          <p:nvPr>
            <p:ph type="ftr" sz="quarter" idx="11"/>
          </p:nvPr>
        </p:nvSpPr>
        <p:spPr/>
        <p:txBody>
          <a:bodyPr/>
          <a:lstStyle/>
          <a:p>
            <a:r>
              <a:rPr lang="de-DE"/>
              <a:t>Bedienkonzept Espressomaschine </a:t>
            </a:r>
          </a:p>
        </p:txBody>
      </p:sp>
      <p:sp>
        <p:nvSpPr>
          <p:cNvPr id="13" name="Textfeld 12">
            <a:extLst>
              <a:ext uri="{FF2B5EF4-FFF2-40B4-BE49-F238E27FC236}">
                <a16:creationId xmlns:a16="http://schemas.microsoft.com/office/drawing/2014/main" id="{28142E01-B65C-476D-9020-C9FDBFCBA3DA}"/>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5" name="Textfeld 14">
            <a:extLst>
              <a:ext uri="{FF2B5EF4-FFF2-40B4-BE49-F238E27FC236}">
                <a16:creationId xmlns:a16="http://schemas.microsoft.com/office/drawing/2014/main" id="{0502E8B6-482B-49F6-ADFE-FA42DD1170D4}"/>
              </a:ext>
            </a:extLst>
          </p:cNvPr>
          <p:cNvSpPr txBox="1"/>
          <p:nvPr/>
        </p:nvSpPr>
        <p:spPr>
          <a:xfrm>
            <a:off x="2665050" y="2154662"/>
            <a:ext cx="1054071" cy="369332"/>
          </a:xfrm>
          <a:prstGeom prst="rect">
            <a:avLst/>
          </a:prstGeom>
          <a:noFill/>
        </p:spPr>
        <p:txBody>
          <a:bodyPr wrap="none" rtlCol="0">
            <a:spAutoFit/>
          </a:bodyPr>
          <a:lstStyle/>
          <a:p>
            <a:r>
              <a:rPr lang="de-DE"/>
              <a:t>Helligkeit</a:t>
            </a:r>
          </a:p>
        </p:txBody>
      </p:sp>
      <p:sp>
        <p:nvSpPr>
          <p:cNvPr id="16" name="Textfeld 15">
            <a:extLst>
              <a:ext uri="{FF2B5EF4-FFF2-40B4-BE49-F238E27FC236}">
                <a16:creationId xmlns:a16="http://schemas.microsoft.com/office/drawing/2014/main" id="{7DCC5297-DCDC-4209-8683-AA48AD043304}"/>
              </a:ext>
            </a:extLst>
          </p:cNvPr>
          <p:cNvSpPr txBox="1"/>
          <p:nvPr/>
        </p:nvSpPr>
        <p:spPr>
          <a:xfrm>
            <a:off x="2709254" y="3280231"/>
            <a:ext cx="933332" cy="369332"/>
          </a:xfrm>
          <a:prstGeom prst="rect">
            <a:avLst/>
          </a:prstGeom>
          <a:noFill/>
        </p:spPr>
        <p:txBody>
          <a:bodyPr wrap="none" rtlCol="0">
            <a:spAutoFit/>
          </a:bodyPr>
          <a:lstStyle/>
          <a:p>
            <a:r>
              <a:rPr lang="de-DE"/>
              <a:t>Sprache</a:t>
            </a:r>
          </a:p>
        </p:txBody>
      </p:sp>
      <p:sp>
        <p:nvSpPr>
          <p:cNvPr id="17" name="Inhaltsplatzhalter 2">
            <a:extLst>
              <a:ext uri="{FF2B5EF4-FFF2-40B4-BE49-F238E27FC236}">
                <a16:creationId xmlns:a16="http://schemas.microsoft.com/office/drawing/2014/main" id="{F410220C-6C18-4D7E-9A4C-907738ADE8E5}"/>
              </a:ext>
            </a:extLst>
          </p:cNvPr>
          <p:cNvSpPr>
            <a:spLocks noGrp="1"/>
          </p:cNvSpPr>
          <p:nvPr>
            <p:ph idx="1"/>
          </p:nvPr>
        </p:nvSpPr>
        <p:spPr>
          <a:xfrm>
            <a:off x="5371965" y="1362975"/>
            <a:ext cx="5981835" cy="2614666"/>
          </a:xfrm>
        </p:spPr>
        <p:txBody>
          <a:bodyPr>
            <a:normAutofit/>
          </a:bodyPr>
          <a:lstStyle/>
          <a:p>
            <a:r>
              <a:rPr lang="de-DE"/>
              <a:t>Seite 2 der Einstellungen im Modus Wartung. </a:t>
            </a:r>
          </a:p>
          <a:p>
            <a:r>
              <a:rPr lang="de-DE"/>
              <a:t>Die einzelnen Parameter können ausgewählt und dann verändert werden.</a:t>
            </a:r>
          </a:p>
          <a:p>
            <a:r>
              <a:rPr lang="de-DE"/>
              <a:t>Durch die Navigations-Taste kann zwischen den Seiten gewechselt werden.</a:t>
            </a:r>
          </a:p>
          <a:p>
            <a:endParaRPr lang="de-DE"/>
          </a:p>
        </p:txBody>
      </p:sp>
      <p:pic>
        <p:nvPicPr>
          <p:cNvPr id="18" name="Grafik 17" descr="Caretzeichen nach unten">
            <a:extLst>
              <a:ext uri="{FF2B5EF4-FFF2-40B4-BE49-F238E27FC236}">
                <a16:creationId xmlns:a16="http://schemas.microsoft.com/office/drawing/2014/main" id="{BD24A0A1-B775-4CB2-8E26-D424EE317C7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04860" y="4885123"/>
            <a:ext cx="574452" cy="574452"/>
          </a:xfrm>
          <a:prstGeom prst="rect">
            <a:avLst/>
          </a:prstGeom>
        </p:spPr>
      </p:pic>
      <p:sp>
        <p:nvSpPr>
          <p:cNvPr id="20" name="Textfeld 19">
            <a:extLst>
              <a:ext uri="{FF2B5EF4-FFF2-40B4-BE49-F238E27FC236}">
                <a16:creationId xmlns:a16="http://schemas.microsoft.com/office/drawing/2014/main" id="{F47600FD-F936-4AA4-880D-01D487551ADF}"/>
              </a:ext>
            </a:extLst>
          </p:cNvPr>
          <p:cNvSpPr txBox="1"/>
          <p:nvPr/>
        </p:nvSpPr>
        <p:spPr>
          <a:xfrm>
            <a:off x="2454052" y="4358786"/>
            <a:ext cx="1610441" cy="369332"/>
          </a:xfrm>
          <a:prstGeom prst="rect">
            <a:avLst/>
          </a:prstGeom>
          <a:noFill/>
        </p:spPr>
        <p:txBody>
          <a:bodyPr wrap="none" rtlCol="0">
            <a:spAutoFit/>
          </a:bodyPr>
          <a:lstStyle/>
          <a:p>
            <a:r>
              <a:rPr lang="de-DE"/>
              <a:t>Datum, Uhrzeit</a:t>
            </a:r>
          </a:p>
        </p:txBody>
      </p:sp>
      <p:sp>
        <p:nvSpPr>
          <p:cNvPr id="21" name="Textfeld 20">
            <a:hlinkClick r:id="rId6" action="ppaction://hlinksldjump"/>
            <a:extLst>
              <a:ext uri="{FF2B5EF4-FFF2-40B4-BE49-F238E27FC236}">
                <a16:creationId xmlns:a16="http://schemas.microsoft.com/office/drawing/2014/main" id="{B092CE34-F202-4258-91E7-35C68C716E92}"/>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71149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604F78-715D-684D-994D-A6924ECDB979}"/>
              </a:ext>
            </a:extLst>
          </p:cNvPr>
          <p:cNvSpPr>
            <a:spLocks noGrp="1"/>
          </p:cNvSpPr>
          <p:nvPr>
            <p:ph type="title"/>
          </p:nvPr>
        </p:nvSpPr>
        <p:spPr/>
        <p:txBody>
          <a:bodyPr>
            <a:normAutofit fontScale="90000"/>
          </a:bodyPr>
          <a:lstStyle/>
          <a:p>
            <a:r>
              <a:rPr lang="de-DE" err="1"/>
              <a:t>Preinfusionsphase</a:t>
            </a:r>
            <a:r>
              <a:rPr lang="de-DE"/>
              <a:t> Manuell</a:t>
            </a:r>
          </a:p>
        </p:txBody>
      </p:sp>
      <p:sp>
        <p:nvSpPr>
          <p:cNvPr id="3" name="Inhaltsplatzhalter 2">
            <a:extLst>
              <a:ext uri="{FF2B5EF4-FFF2-40B4-BE49-F238E27FC236}">
                <a16:creationId xmlns:a16="http://schemas.microsoft.com/office/drawing/2014/main" id="{52277225-F030-A743-9F53-DCDB2E880F01}"/>
              </a:ext>
            </a:extLst>
          </p:cNvPr>
          <p:cNvSpPr>
            <a:spLocks noGrp="1"/>
          </p:cNvSpPr>
          <p:nvPr>
            <p:ph idx="1"/>
          </p:nvPr>
        </p:nvSpPr>
        <p:spPr/>
        <p:txBody>
          <a:bodyPr/>
          <a:lstStyle/>
          <a:p>
            <a:r>
              <a:rPr lang="de-DE"/>
              <a:t>Ein Tastendruck (oben links) beendet die </a:t>
            </a:r>
            <a:r>
              <a:rPr lang="de-DE" err="1"/>
              <a:t>Preinfusionsphase</a:t>
            </a:r>
            <a:r>
              <a:rPr lang="de-DE"/>
              <a:t> und startet die Extraktionsphase.</a:t>
            </a:r>
          </a:p>
        </p:txBody>
      </p:sp>
      <p:sp>
        <p:nvSpPr>
          <p:cNvPr id="4" name="Textfeld 3">
            <a:extLst>
              <a:ext uri="{FF2B5EF4-FFF2-40B4-BE49-F238E27FC236}">
                <a16:creationId xmlns:a16="http://schemas.microsoft.com/office/drawing/2014/main" id="{48E0BB65-B79E-4C4B-AECC-9313E1E3D50E}"/>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6" name="Textfeld 5">
            <a:extLst>
              <a:ext uri="{FF2B5EF4-FFF2-40B4-BE49-F238E27FC236}">
                <a16:creationId xmlns:a16="http://schemas.microsoft.com/office/drawing/2014/main" id="{D90C61A3-2E51-9849-ADD7-11F9CA67A765}"/>
              </a:ext>
            </a:extLst>
          </p:cNvPr>
          <p:cNvSpPr txBox="1"/>
          <p:nvPr/>
        </p:nvSpPr>
        <p:spPr>
          <a:xfrm>
            <a:off x="2265519" y="2192818"/>
            <a:ext cx="1853136" cy="369332"/>
          </a:xfrm>
          <a:prstGeom prst="rect">
            <a:avLst/>
          </a:prstGeom>
          <a:noFill/>
        </p:spPr>
        <p:txBody>
          <a:bodyPr wrap="none" rtlCol="0">
            <a:spAutoFit/>
          </a:bodyPr>
          <a:lstStyle/>
          <a:p>
            <a:r>
              <a:rPr lang="de-DE"/>
              <a:t>Extraktion starten</a:t>
            </a:r>
          </a:p>
        </p:txBody>
      </p:sp>
      <p:sp>
        <p:nvSpPr>
          <p:cNvPr id="18" name="Textfeld 17">
            <a:extLst>
              <a:ext uri="{FF2B5EF4-FFF2-40B4-BE49-F238E27FC236}">
                <a16:creationId xmlns:a16="http://schemas.microsoft.com/office/drawing/2014/main" id="{590AF39C-1A41-4545-957D-383D5954D889}"/>
              </a:ext>
            </a:extLst>
          </p:cNvPr>
          <p:cNvSpPr txBox="1"/>
          <p:nvPr/>
        </p:nvSpPr>
        <p:spPr>
          <a:xfrm>
            <a:off x="3766132" y="4964100"/>
            <a:ext cx="582670" cy="253916"/>
          </a:xfrm>
          <a:prstGeom prst="rect">
            <a:avLst/>
          </a:prstGeom>
          <a:noFill/>
        </p:spPr>
        <p:txBody>
          <a:bodyPr wrap="square" rtlCol="0">
            <a:spAutoFit/>
          </a:bodyPr>
          <a:lstStyle/>
          <a:p>
            <a:r>
              <a:rPr lang="de-DE" sz="1050"/>
              <a:t>t in s</a:t>
            </a:r>
          </a:p>
        </p:txBody>
      </p:sp>
      <p:cxnSp>
        <p:nvCxnSpPr>
          <p:cNvPr id="19" name="Gerade Verbindung mit Pfeil 18">
            <a:extLst>
              <a:ext uri="{FF2B5EF4-FFF2-40B4-BE49-F238E27FC236}">
                <a16:creationId xmlns:a16="http://schemas.microsoft.com/office/drawing/2014/main" id="{B0115739-8AFA-8641-A50E-C88962BAB62B}"/>
              </a:ext>
            </a:extLst>
          </p:cNvPr>
          <p:cNvCxnSpPr/>
          <p:nvPr/>
        </p:nvCxnSpPr>
        <p:spPr>
          <a:xfrm>
            <a:off x="2353133" y="4914365"/>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Gerade Verbindung mit Pfeil 19">
            <a:extLst>
              <a:ext uri="{FF2B5EF4-FFF2-40B4-BE49-F238E27FC236}">
                <a16:creationId xmlns:a16="http://schemas.microsoft.com/office/drawing/2014/main" id="{71D3B0E1-D300-5444-8567-DE075F274D6D}"/>
              </a:ext>
            </a:extLst>
          </p:cNvPr>
          <p:cNvCxnSpPr>
            <a:cxnSpLocks/>
          </p:cNvCxnSpPr>
          <p:nvPr/>
        </p:nvCxnSpPr>
        <p:spPr>
          <a:xfrm flipV="1">
            <a:off x="2353133" y="3853087"/>
            <a:ext cx="0" cy="10612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3">
            <p14:nvContentPartPr>
              <p14:cNvPr id="21" name="Freihand 20">
                <a:extLst>
                  <a:ext uri="{FF2B5EF4-FFF2-40B4-BE49-F238E27FC236}">
                    <a16:creationId xmlns:a16="http://schemas.microsoft.com/office/drawing/2014/main" id="{6D9D32ED-7190-A546-9EBE-AFB2B0FCC60D}"/>
                  </a:ext>
                </a:extLst>
              </p14:cNvPr>
              <p14:cNvContentPartPr/>
              <p14:nvPr/>
            </p14:nvContentPartPr>
            <p14:xfrm>
              <a:off x="2361045" y="4218779"/>
              <a:ext cx="1721880" cy="150480"/>
            </p14:xfrm>
          </p:contentPart>
        </mc:Choice>
        <mc:Fallback xmlns="">
          <p:pic>
            <p:nvPicPr>
              <p:cNvPr id="21" name="Freihand 20">
                <a:extLst>
                  <a:ext uri="{FF2B5EF4-FFF2-40B4-BE49-F238E27FC236}">
                    <a16:creationId xmlns:a16="http://schemas.microsoft.com/office/drawing/2014/main" id="{6D9D32ED-7190-A546-9EBE-AFB2B0FCC60D}"/>
                  </a:ext>
                </a:extLst>
              </p:cNvPr>
              <p:cNvPicPr/>
              <p:nvPr/>
            </p:nvPicPr>
            <p:blipFill>
              <a:blip r:embed="rId4"/>
              <a:stretch>
                <a:fillRect/>
              </a:stretch>
            </p:blipFill>
            <p:spPr>
              <a:xfrm>
                <a:off x="2352045" y="4209757"/>
                <a:ext cx="1739520" cy="168162"/>
              </a:xfrm>
              <a:prstGeom prst="rect">
                <a:avLst/>
              </a:prstGeom>
            </p:spPr>
          </p:pic>
        </mc:Fallback>
      </mc:AlternateContent>
      <p:cxnSp>
        <p:nvCxnSpPr>
          <p:cNvPr id="22" name="Gerade Verbindung 21">
            <a:extLst>
              <a:ext uri="{FF2B5EF4-FFF2-40B4-BE49-F238E27FC236}">
                <a16:creationId xmlns:a16="http://schemas.microsoft.com/office/drawing/2014/main" id="{509AEC32-B0F6-014F-BD72-485DEE6E9760}"/>
              </a:ext>
            </a:extLst>
          </p:cNvPr>
          <p:cNvCxnSpPr/>
          <p:nvPr/>
        </p:nvCxnSpPr>
        <p:spPr>
          <a:xfrm>
            <a:off x="2353133" y="4294019"/>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23" name="Textfeld 22">
            <a:extLst>
              <a:ext uri="{FF2B5EF4-FFF2-40B4-BE49-F238E27FC236}">
                <a16:creationId xmlns:a16="http://schemas.microsoft.com/office/drawing/2014/main" id="{12FB975F-13BE-194B-BEB7-B873A103CCE8}"/>
              </a:ext>
            </a:extLst>
          </p:cNvPr>
          <p:cNvSpPr txBox="1"/>
          <p:nvPr/>
        </p:nvSpPr>
        <p:spPr>
          <a:xfrm>
            <a:off x="2819739" y="2629027"/>
            <a:ext cx="1139169" cy="523220"/>
          </a:xfrm>
          <a:prstGeom prst="rect">
            <a:avLst/>
          </a:prstGeom>
          <a:noFill/>
        </p:spPr>
        <p:txBody>
          <a:bodyPr wrap="square" rtlCol="0">
            <a:spAutoFit/>
          </a:bodyPr>
          <a:lstStyle/>
          <a:p>
            <a:r>
              <a:rPr lang="de-DE" sz="2800"/>
              <a:t>13 s</a:t>
            </a:r>
          </a:p>
        </p:txBody>
      </p:sp>
      <p:sp>
        <p:nvSpPr>
          <p:cNvPr id="24" name="Textfeld 23">
            <a:extLst>
              <a:ext uri="{FF2B5EF4-FFF2-40B4-BE49-F238E27FC236}">
                <a16:creationId xmlns:a16="http://schemas.microsoft.com/office/drawing/2014/main" id="{BE483769-A986-5149-873A-5E0B02938CCC}"/>
              </a:ext>
            </a:extLst>
          </p:cNvPr>
          <p:cNvSpPr txBox="1"/>
          <p:nvPr/>
        </p:nvSpPr>
        <p:spPr>
          <a:xfrm>
            <a:off x="2557220" y="3152247"/>
            <a:ext cx="1401688" cy="307777"/>
          </a:xfrm>
          <a:prstGeom prst="rect">
            <a:avLst/>
          </a:prstGeom>
          <a:noFill/>
        </p:spPr>
        <p:txBody>
          <a:bodyPr wrap="square" rtlCol="0">
            <a:spAutoFit/>
          </a:bodyPr>
          <a:lstStyle/>
          <a:p>
            <a:r>
              <a:rPr lang="de-DE" sz="1400" err="1"/>
              <a:t>Preinfusionszeit</a:t>
            </a:r>
            <a:endParaRPr lang="de-DE" sz="1400"/>
          </a:p>
        </p:txBody>
      </p:sp>
      <p:sp>
        <p:nvSpPr>
          <p:cNvPr id="13" name="Textfeld 12">
            <a:hlinkClick r:id="rId5" action="ppaction://hlinksldjump"/>
            <a:extLst>
              <a:ext uri="{FF2B5EF4-FFF2-40B4-BE49-F238E27FC236}">
                <a16:creationId xmlns:a16="http://schemas.microsoft.com/office/drawing/2014/main" id="{6817EAD6-A4AE-AB46-8259-5C4084F7877B}"/>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14" name="Textfeld 13">
            <a:extLst>
              <a:ext uri="{FF2B5EF4-FFF2-40B4-BE49-F238E27FC236}">
                <a16:creationId xmlns:a16="http://schemas.microsoft.com/office/drawing/2014/main" id="{71631ACB-4660-5F42-83BA-5902E05B779A}"/>
              </a:ext>
            </a:extLst>
          </p:cNvPr>
          <p:cNvSpPr txBox="1"/>
          <p:nvPr/>
        </p:nvSpPr>
        <p:spPr>
          <a:xfrm>
            <a:off x="1533378" y="3244334"/>
            <a:ext cx="407963" cy="369332"/>
          </a:xfrm>
          <a:prstGeom prst="rect">
            <a:avLst/>
          </a:prstGeom>
          <a:noFill/>
        </p:spPr>
        <p:txBody>
          <a:bodyPr wrap="square" rtlCol="0">
            <a:spAutoFit/>
          </a:bodyPr>
          <a:lstStyle/>
          <a:p>
            <a:r>
              <a:rPr lang="de-DE" dirty="0">
                <a:solidFill>
                  <a:schemeClr val="bg1"/>
                </a:solidFill>
              </a:rPr>
              <a:t>a</a:t>
            </a:r>
          </a:p>
        </p:txBody>
      </p:sp>
      <p:sp>
        <p:nvSpPr>
          <p:cNvPr id="15" name="Textfeld 14">
            <a:extLst>
              <a:ext uri="{FF2B5EF4-FFF2-40B4-BE49-F238E27FC236}">
                <a16:creationId xmlns:a16="http://schemas.microsoft.com/office/drawing/2014/main" id="{39053BB8-B1E7-8349-B494-9CEF82007725}"/>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8AA40991-3348-E045-8367-B346DC100B2C}"/>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7F87DA8-BDB2-2A4A-891C-2F485605FCAE}"/>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6A451C8A-4A25-0543-BAB7-64BA5C9FEBAB}"/>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26" name="Textfeld 25">
            <a:extLst>
              <a:ext uri="{FF2B5EF4-FFF2-40B4-BE49-F238E27FC236}">
                <a16:creationId xmlns:a16="http://schemas.microsoft.com/office/drawing/2014/main" id="{C306EFDF-5CC1-FA4D-A94D-EEE05E437CD4}"/>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5" name="Datumsplatzhalter 4">
            <a:extLst>
              <a:ext uri="{FF2B5EF4-FFF2-40B4-BE49-F238E27FC236}">
                <a16:creationId xmlns:a16="http://schemas.microsoft.com/office/drawing/2014/main" id="{A105F3CA-D79E-FA46-97E1-7DB95C3A7F63}"/>
              </a:ext>
            </a:extLst>
          </p:cNvPr>
          <p:cNvSpPr>
            <a:spLocks noGrp="1"/>
          </p:cNvSpPr>
          <p:nvPr>
            <p:ph type="dt" sz="half" idx="10"/>
          </p:nvPr>
        </p:nvSpPr>
        <p:spPr/>
        <p:txBody>
          <a:bodyPr/>
          <a:lstStyle/>
          <a:p>
            <a:r>
              <a:rPr lang="de-AT"/>
              <a:t>2020/12/01</a:t>
            </a:r>
            <a:endParaRPr lang="de-DE"/>
          </a:p>
        </p:txBody>
      </p:sp>
      <p:sp>
        <p:nvSpPr>
          <p:cNvPr id="7" name="Fußzeilenplatzhalter 6">
            <a:extLst>
              <a:ext uri="{FF2B5EF4-FFF2-40B4-BE49-F238E27FC236}">
                <a16:creationId xmlns:a16="http://schemas.microsoft.com/office/drawing/2014/main" id="{93614956-DAFB-3F40-92B1-8D1A75966B64}"/>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25615711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BB663C-2BD8-6245-A1EA-D95ABCA94363}"/>
              </a:ext>
            </a:extLst>
          </p:cNvPr>
          <p:cNvSpPr>
            <a:spLocks noGrp="1"/>
          </p:cNvSpPr>
          <p:nvPr>
            <p:ph type="title"/>
          </p:nvPr>
        </p:nvSpPr>
        <p:spPr/>
        <p:txBody>
          <a:bodyPr/>
          <a:lstStyle/>
          <a:p>
            <a:r>
              <a:rPr lang="de-DE" dirty="0"/>
              <a:t>Einstellungen Wartung 4</a:t>
            </a:r>
          </a:p>
        </p:txBody>
      </p:sp>
      <p:sp>
        <p:nvSpPr>
          <p:cNvPr id="4" name="Textfeld 3">
            <a:hlinkClick r:id="rId2" action="ppaction://hlinksldjump"/>
            <a:extLst>
              <a:ext uri="{FF2B5EF4-FFF2-40B4-BE49-F238E27FC236}">
                <a16:creationId xmlns:a16="http://schemas.microsoft.com/office/drawing/2014/main" id="{FC586D7C-AA61-C344-8DA4-BB721F0E3CAD}"/>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2909D2A4-2E54-C94B-9361-6FC9E2D4C596}"/>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4" action="ppaction://hlinksldjump"/>
            <a:extLst>
              <a:ext uri="{FF2B5EF4-FFF2-40B4-BE49-F238E27FC236}">
                <a16:creationId xmlns:a16="http://schemas.microsoft.com/office/drawing/2014/main" id="{3ACD317F-58C2-9743-A3F6-B70DCE7CC985}"/>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5" action="ppaction://hlinksldjump"/>
            <a:extLst>
              <a:ext uri="{FF2B5EF4-FFF2-40B4-BE49-F238E27FC236}">
                <a16:creationId xmlns:a16="http://schemas.microsoft.com/office/drawing/2014/main" id="{04886ACE-E7BE-B546-A26F-2D99800E4CDF}"/>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349AB25-8B33-9E47-BBCC-230DFBFAA2F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BB27C0F3-BA42-B246-B145-94C349E02FA2}"/>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4D441A2E-BCD8-8743-B6F2-B546677DD8AE}"/>
              </a:ext>
            </a:extLst>
          </p:cNvPr>
          <p:cNvSpPr>
            <a:spLocks noGrp="1"/>
          </p:cNvSpPr>
          <p:nvPr>
            <p:ph type="ftr" sz="quarter" idx="11"/>
          </p:nvPr>
        </p:nvSpPr>
        <p:spPr/>
        <p:txBody>
          <a:bodyPr/>
          <a:lstStyle/>
          <a:p>
            <a:r>
              <a:rPr lang="de-DE"/>
              <a:t>Bedienkonzept Espressomaschine </a:t>
            </a:r>
          </a:p>
        </p:txBody>
      </p:sp>
      <p:sp>
        <p:nvSpPr>
          <p:cNvPr id="13" name="Textfeld 12">
            <a:extLst>
              <a:ext uri="{FF2B5EF4-FFF2-40B4-BE49-F238E27FC236}">
                <a16:creationId xmlns:a16="http://schemas.microsoft.com/office/drawing/2014/main" id="{28142E01-B65C-476D-9020-C9FDBFCBA3DA}"/>
              </a:ext>
            </a:extLst>
          </p:cNvPr>
          <p:cNvSpPr txBox="1"/>
          <p:nvPr/>
        </p:nvSpPr>
        <p:spPr>
          <a:xfrm>
            <a:off x="2028305" y="1612669"/>
            <a:ext cx="2327564" cy="307777"/>
          </a:xfrm>
          <a:prstGeom prst="rect">
            <a:avLst/>
          </a:prstGeom>
          <a:noFill/>
        </p:spPr>
        <p:txBody>
          <a:bodyPr wrap="square" rtlCol="0">
            <a:spAutoFit/>
          </a:bodyPr>
          <a:lstStyle/>
          <a:p>
            <a:r>
              <a:rPr lang="de-DE" sz="1400"/>
              <a:t>Wartung                100°C/9 bar</a:t>
            </a:r>
          </a:p>
        </p:txBody>
      </p:sp>
      <p:sp>
        <p:nvSpPr>
          <p:cNvPr id="15" name="Textfeld 14">
            <a:extLst>
              <a:ext uri="{FF2B5EF4-FFF2-40B4-BE49-F238E27FC236}">
                <a16:creationId xmlns:a16="http://schemas.microsoft.com/office/drawing/2014/main" id="{0502E8B6-482B-49F6-ADFE-FA42DD1170D4}"/>
              </a:ext>
            </a:extLst>
          </p:cNvPr>
          <p:cNvSpPr txBox="1"/>
          <p:nvPr/>
        </p:nvSpPr>
        <p:spPr>
          <a:xfrm>
            <a:off x="2474710" y="2168894"/>
            <a:ext cx="1563890" cy="369332"/>
          </a:xfrm>
          <a:prstGeom prst="rect">
            <a:avLst/>
          </a:prstGeom>
          <a:noFill/>
        </p:spPr>
        <p:txBody>
          <a:bodyPr wrap="none" rtlCol="0">
            <a:spAutoFit/>
          </a:bodyPr>
          <a:lstStyle/>
          <a:p>
            <a:r>
              <a:rPr lang="de-DE"/>
              <a:t>Fehlerspeicher</a:t>
            </a:r>
          </a:p>
        </p:txBody>
      </p:sp>
      <p:sp>
        <p:nvSpPr>
          <p:cNvPr id="16" name="Textfeld 15">
            <a:extLst>
              <a:ext uri="{FF2B5EF4-FFF2-40B4-BE49-F238E27FC236}">
                <a16:creationId xmlns:a16="http://schemas.microsoft.com/office/drawing/2014/main" id="{7DCC5297-DCDC-4209-8683-AA48AD043304}"/>
              </a:ext>
            </a:extLst>
          </p:cNvPr>
          <p:cNvSpPr txBox="1"/>
          <p:nvPr/>
        </p:nvSpPr>
        <p:spPr>
          <a:xfrm>
            <a:off x="2615101" y="3274067"/>
            <a:ext cx="1153970" cy="369332"/>
          </a:xfrm>
          <a:prstGeom prst="rect">
            <a:avLst/>
          </a:prstGeom>
          <a:noFill/>
        </p:spPr>
        <p:txBody>
          <a:bodyPr wrap="none" rtlCol="0">
            <a:spAutoFit/>
          </a:bodyPr>
          <a:lstStyle/>
          <a:p>
            <a:r>
              <a:rPr lang="de-DE"/>
              <a:t>Statistiken</a:t>
            </a:r>
          </a:p>
        </p:txBody>
      </p:sp>
      <p:sp>
        <p:nvSpPr>
          <p:cNvPr id="17" name="Inhaltsplatzhalter 2">
            <a:extLst>
              <a:ext uri="{FF2B5EF4-FFF2-40B4-BE49-F238E27FC236}">
                <a16:creationId xmlns:a16="http://schemas.microsoft.com/office/drawing/2014/main" id="{F410220C-6C18-4D7E-9A4C-907738ADE8E5}"/>
              </a:ext>
            </a:extLst>
          </p:cNvPr>
          <p:cNvSpPr>
            <a:spLocks noGrp="1"/>
          </p:cNvSpPr>
          <p:nvPr>
            <p:ph idx="1"/>
          </p:nvPr>
        </p:nvSpPr>
        <p:spPr>
          <a:xfrm>
            <a:off x="5371965" y="1362975"/>
            <a:ext cx="5981835" cy="2614666"/>
          </a:xfrm>
        </p:spPr>
        <p:txBody>
          <a:bodyPr>
            <a:normAutofit/>
          </a:bodyPr>
          <a:lstStyle/>
          <a:p>
            <a:r>
              <a:rPr lang="de-DE"/>
              <a:t>Seite 2 der Einstellungen im Modus Wartung. </a:t>
            </a:r>
          </a:p>
          <a:p>
            <a:r>
              <a:rPr lang="de-DE"/>
              <a:t>Die einzelnen Parameter können ausgewählt und dann verändert werden.</a:t>
            </a:r>
          </a:p>
          <a:p>
            <a:r>
              <a:rPr lang="de-DE"/>
              <a:t>Durch die Navigations-Taste kann zwischen den Seiten gewechselt werden.</a:t>
            </a:r>
          </a:p>
          <a:p>
            <a:endParaRPr lang="de-DE"/>
          </a:p>
        </p:txBody>
      </p:sp>
      <p:pic>
        <p:nvPicPr>
          <p:cNvPr id="18" name="Grafik 17" descr="Caretzeichen nach unten">
            <a:extLst>
              <a:ext uri="{FF2B5EF4-FFF2-40B4-BE49-F238E27FC236}">
                <a16:creationId xmlns:a16="http://schemas.microsoft.com/office/drawing/2014/main" id="{BD24A0A1-B775-4CB2-8E26-D424EE317C7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04860" y="4885123"/>
            <a:ext cx="574452" cy="574452"/>
          </a:xfrm>
          <a:prstGeom prst="rect">
            <a:avLst/>
          </a:prstGeom>
        </p:spPr>
      </p:pic>
      <p:sp>
        <p:nvSpPr>
          <p:cNvPr id="19" name="Textfeld 18">
            <a:extLst>
              <a:ext uri="{FF2B5EF4-FFF2-40B4-BE49-F238E27FC236}">
                <a16:creationId xmlns:a16="http://schemas.microsoft.com/office/drawing/2014/main" id="{00B2BD28-105A-42D4-B347-96DB701CFCE1}"/>
              </a:ext>
            </a:extLst>
          </p:cNvPr>
          <p:cNvSpPr txBox="1"/>
          <p:nvPr/>
        </p:nvSpPr>
        <p:spPr>
          <a:xfrm>
            <a:off x="2615101" y="4352622"/>
            <a:ext cx="1150380" cy="369332"/>
          </a:xfrm>
          <a:prstGeom prst="rect">
            <a:avLst/>
          </a:prstGeom>
          <a:noFill/>
        </p:spPr>
        <p:txBody>
          <a:bodyPr wrap="none" rtlCol="0">
            <a:spAutoFit/>
          </a:bodyPr>
          <a:lstStyle/>
          <a:p>
            <a:r>
              <a:rPr lang="de-DE"/>
              <a:t>Steuerung</a:t>
            </a:r>
          </a:p>
        </p:txBody>
      </p:sp>
      <p:sp>
        <p:nvSpPr>
          <p:cNvPr id="20" name="Textfeld 19">
            <a:hlinkClick r:id="rId8" action="ppaction://hlinksldjump"/>
            <a:extLst>
              <a:ext uri="{FF2B5EF4-FFF2-40B4-BE49-F238E27FC236}">
                <a16:creationId xmlns:a16="http://schemas.microsoft.com/office/drawing/2014/main" id="{6A272872-12EC-4850-9D69-F98B07271827}"/>
              </a:ext>
            </a:extLst>
          </p:cNvPr>
          <p:cNvSpPr txBox="1"/>
          <p:nvPr/>
        </p:nvSpPr>
        <p:spPr>
          <a:xfrm>
            <a:off x="1437782" y="4352622"/>
            <a:ext cx="407963" cy="369332"/>
          </a:xfrm>
          <a:prstGeom prst="rect">
            <a:avLst/>
          </a:prstGeom>
          <a:noFill/>
        </p:spPr>
        <p:txBody>
          <a:bodyPr wrap="square" rtlCol="0">
            <a:spAutoFit/>
          </a:bodyPr>
          <a:lstStyle/>
          <a:p>
            <a:r>
              <a:rPr lang="de-DE">
                <a:solidFill>
                  <a:schemeClr val="bg1"/>
                </a:solidFill>
              </a:rPr>
              <a:t>a</a:t>
            </a:r>
          </a:p>
        </p:txBody>
      </p:sp>
      <p:sp>
        <p:nvSpPr>
          <p:cNvPr id="22" name="Textfeld 21">
            <a:hlinkClick r:id="rId5" action="ppaction://hlinksldjump"/>
            <a:extLst>
              <a:ext uri="{FF2B5EF4-FFF2-40B4-BE49-F238E27FC236}">
                <a16:creationId xmlns:a16="http://schemas.microsoft.com/office/drawing/2014/main" id="{81F079D7-6CF3-418C-9ACD-8BF4A4B51D73}"/>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3394334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DA67CE-D365-7B49-8BDC-A09C621AD739}"/>
              </a:ext>
            </a:extLst>
          </p:cNvPr>
          <p:cNvSpPr>
            <a:spLocks noGrp="1"/>
          </p:cNvSpPr>
          <p:nvPr>
            <p:ph type="title"/>
          </p:nvPr>
        </p:nvSpPr>
        <p:spPr/>
        <p:txBody>
          <a:bodyPr>
            <a:normAutofit fontScale="90000"/>
          </a:bodyPr>
          <a:lstStyle/>
          <a:p>
            <a:r>
              <a:rPr lang="de-DE" dirty="0" err="1"/>
              <a:t>Boilertemperatur</a:t>
            </a:r>
            <a:r>
              <a:rPr lang="de-DE" dirty="0"/>
              <a:t> Wartung 1</a:t>
            </a:r>
          </a:p>
        </p:txBody>
      </p:sp>
      <p:sp>
        <p:nvSpPr>
          <p:cNvPr id="3" name="Inhaltsplatzhalter 2">
            <a:extLst>
              <a:ext uri="{FF2B5EF4-FFF2-40B4-BE49-F238E27FC236}">
                <a16:creationId xmlns:a16="http://schemas.microsoft.com/office/drawing/2014/main" id="{ECDBED97-61E7-7E40-9FBE-A55A660FC711}"/>
              </a:ext>
            </a:extLst>
          </p:cNvPr>
          <p:cNvSpPr>
            <a:spLocks noGrp="1"/>
          </p:cNvSpPr>
          <p:nvPr>
            <p:ph idx="1"/>
          </p:nvPr>
        </p:nvSpPr>
        <p:spPr/>
        <p:txBody>
          <a:bodyPr/>
          <a:lstStyle/>
          <a:p>
            <a:r>
              <a:rPr lang="de-DE"/>
              <a:t>Methode zur Einstellung der </a:t>
            </a:r>
            <a:r>
              <a:rPr lang="de-DE" err="1"/>
              <a:t>Boilertemperatur</a:t>
            </a:r>
            <a:r>
              <a:rPr lang="de-DE"/>
              <a:t>.</a:t>
            </a:r>
          </a:p>
          <a:p>
            <a:endParaRPr lang="de-DE"/>
          </a:p>
        </p:txBody>
      </p:sp>
      <p:sp>
        <p:nvSpPr>
          <p:cNvPr id="4" name="Textfeld 3">
            <a:hlinkClick r:id="rId2" action="ppaction://hlinksldjump"/>
            <a:extLst>
              <a:ext uri="{FF2B5EF4-FFF2-40B4-BE49-F238E27FC236}">
                <a16:creationId xmlns:a16="http://schemas.microsoft.com/office/drawing/2014/main" id="{3226617E-5250-5F4F-B259-FD03B548D7E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56FEFDBC-596F-3B48-9D44-DC43E9670346}"/>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2ACFEF08-53B4-2E48-B0D2-8BDAB4F658CF}"/>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4" action="ppaction://hlinksldjump"/>
            <a:extLst>
              <a:ext uri="{FF2B5EF4-FFF2-40B4-BE49-F238E27FC236}">
                <a16:creationId xmlns:a16="http://schemas.microsoft.com/office/drawing/2014/main" id="{545F591B-018F-C249-81F0-000F35BB1F19}"/>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AD711C97-6C53-7045-8195-CDF8425A499C}"/>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FEFA3920-D01D-7141-B6DE-96DDE92D0665}"/>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E1C516AA-2EF3-F640-AEAB-D18BBA345623}"/>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A1E7F766-630A-4E68-91CC-93BD743FAB32}"/>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F9FAFC1D-ED6B-44AE-908F-5E32F7E37A8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F1079D3B-183A-4C5F-9CAF-A44FD23DF02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1E30206C-475D-420D-A578-9A9AFC45DC35}"/>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8" name="Textfeld 17">
            <a:extLst>
              <a:ext uri="{FF2B5EF4-FFF2-40B4-BE49-F238E27FC236}">
                <a16:creationId xmlns:a16="http://schemas.microsoft.com/office/drawing/2014/main" id="{841DD066-1707-4258-8F76-8B73B924D7A9}"/>
              </a:ext>
            </a:extLst>
          </p:cNvPr>
          <p:cNvSpPr txBox="1"/>
          <p:nvPr/>
        </p:nvSpPr>
        <p:spPr>
          <a:xfrm>
            <a:off x="2441335" y="1936732"/>
            <a:ext cx="1807161" cy="369332"/>
          </a:xfrm>
          <a:prstGeom prst="rect">
            <a:avLst/>
          </a:prstGeom>
          <a:noFill/>
        </p:spPr>
        <p:txBody>
          <a:bodyPr wrap="none" rtlCol="0">
            <a:spAutoFit/>
          </a:bodyPr>
          <a:lstStyle/>
          <a:p>
            <a:r>
              <a:rPr lang="de-DE" err="1"/>
              <a:t>Boilertemperatur</a:t>
            </a:r>
            <a:endParaRPr lang="de-DE"/>
          </a:p>
        </p:txBody>
      </p:sp>
      <p:pic>
        <p:nvPicPr>
          <p:cNvPr id="19" name="Grafik 18" descr="Caretzeichen nach unten">
            <a:extLst>
              <a:ext uri="{FF2B5EF4-FFF2-40B4-BE49-F238E27FC236}">
                <a16:creationId xmlns:a16="http://schemas.microsoft.com/office/drawing/2014/main" id="{A7255E75-E8B1-43EE-9230-77D2228A250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0" name="Textfeld 19">
            <a:extLst>
              <a:ext uri="{FF2B5EF4-FFF2-40B4-BE49-F238E27FC236}">
                <a16:creationId xmlns:a16="http://schemas.microsoft.com/office/drawing/2014/main" id="{A61CEDCD-C91C-40FA-9E27-0E49E7C56731}"/>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extLst>
              <a:ext uri="{FF2B5EF4-FFF2-40B4-BE49-F238E27FC236}">
                <a16:creationId xmlns:a16="http://schemas.microsoft.com/office/drawing/2014/main" id="{02124FAD-EBC9-432D-9734-B8FE92638B8B}"/>
              </a:ext>
            </a:extLst>
          </p:cNvPr>
          <p:cNvSpPr txBox="1"/>
          <p:nvPr/>
        </p:nvSpPr>
        <p:spPr>
          <a:xfrm>
            <a:off x="3364555" y="3431274"/>
            <a:ext cx="940634" cy="369332"/>
          </a:xfrm>
          <a:prstGeom prst="rect">
            <a:avLst/>
          </a:prstGeom>
          <a:noFill/>
        </p:spPr>
        <p:txBody>
          <a:bodyPr wrap="square" rtlCol="0">
            <a:spAutoFit/>
          </a:bodyPr>
          <a:lstStyle/>
          <a:p>
            <a:r>
              <a:rPr lang="de-DE"/>
              <a:t>85 °C</a:t>
            </a:r>
          </a:p>
        </p:txBody>
      </p:sp>
      <p:sp>
        <p:nvSpPr>
          <p:cNvPr id="22" name="Textfeld 21">
            <a:hlinkClick r:id="rId4" action="ppaction://hlinksldjump"/>
            <a:extLst>
              <a:ext uri="{FF2B5EF4-FFF2-40B4-BE49-F238E27FC236}">
                <a16:creationId xmlns:a16="http://schemas.microsoft.com/office/drawing/2014/main" id="{E6E8B3D1-A13B-4D1A-AA38-90DA8292FDF6}"/>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4" name="Textfeld 23">
            <a:hlinkClick r:id="rId7" action="ppaction://hlinksldjump"/>
            <a:extLst>
              <a:ext uri="{FF2B5EF4-FFF2-40B4-BE49-F238E27FC236}">
                <a16:creationId xmlns:a16="http://schemas.microsoft.com/office/drawing/2014/main" id="{EDFE07A2-BE3D-4474-94D4-933B2BDF952F}"/>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1738216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8DB0B0-6E7F-354E-8E80-74178C9C29FA}"/>
              </a:ext>
            </a:extLst>
          </p:cNvPr>
          <p:cNvSpPr>
            <a:spLocks noGrp="1"/>
          </p:cNvSpPr>
          <p:nvPr>
            <p:ph type="title"/>
          </p:nvPr>
        </p:nvSpPr>
        <p:spPr/>
        <p:txBody>
          <a:bodyPr>
            <a:normAutofit fontScale="90000"/>
          </a:bodyPr>
          <a:lstStyle/>
          <a:p>
            <a:r>
              <a:rPr lang="de-DE" dirty="0" err="1"/>
              <a:t>Boilertemperatur</a:t>
            </a:r>
            <a:r>
              <a:rPr lang="de-DE" dirty="0"/>
              <a:t> Wartung 2</a:t>
            </a:r>
          </a:p>
        </p:txBody>
      </p:sp>
      <p:sp>
        <p:nvSpPr>
          <p:cNvPr id="3" name="Inhaltsplatzhalter 2">
            <a:extLst>
              <a:ext uri="{FF2B5EF4-FFF2-40B4-BE49-F238E27FC236}">
                <a16:creationId xmlns:a16="http://schemas.microsoft.com/office/drawing/2014/main" id="{35C35774-5083-F246-9999-2B7BEF972023}"/>
              </a:ext>
            </a:extLst>
          </p:cNvPr>
          <p:cNvSpPr>
            <a:spLocks noGrp="1"/>
          </p:cNvSpPr>
          <p:nvPr>
            <p:ph idx="1"/>
          </p:nvPr>
        </p:nvSpPr>
        <p:spPr/>
        <p:txBody>
          <a:bodyPr/>
          <a:lstStyle/>
          <a:p>
            <a:r>
              <a:rPr lang="de-DE" dirty="0"/>
              <a:t>Methode zur Einstellung der </a:t>
            </a:r>
            <a:r>
              <a:rPr lang="de-DE" dirty="0" err="1"/>
              <a:t>Boilertemperatur</a:t>
            </a:r>
            <a:r>
              <a:rPr lang="de-DE" dirty="0"/>
              <a:t>.</a:t>
            </a:r>
          </a:p>
          <a:p>
            <a:endParaRPr lang="de-DE" dirty="0"/>
          </a:p>
        </p:txBody>
      </p:sp>
      <p:sp>
        <p:nvSpPr>
          <p:cNvPr id="4" name="Textfeld 3">
            <a:hlinkClick r:id="rId2" action="ppaction://hlinksldjump"/>
            <a:extLst>
              <a:ext uri="{FF2B5EF4-FFF2-40B4-BE49-F238E27FC236}">
                <a16:creationId xmlns:a16="http://schemas.microsoft.com/office/drawing/2014/main" id="{96FCCB6A-99DF-D145-9655-C57B24C9DA43}"/>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CA6CAB9D-BA86-1440-ADE1-9943CBE198B6}"/>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AC7D8F3-34FE-B044-8F82-A55A5F288EC8}"/>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94B968FD-4554-374F-9545-9C875574717A}"/>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0DBED50B-F980-3544-AC14-0BCD83D1B531}"/>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3AFFAE6B-24A5-D44B-964E-E968E7FB7A8D}"/>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68E68892-536D-473D-94E5-637498252B33}"/>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383E9142-6E67-49C9-B9FF-33C3DBE558D5}"/>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37F60AC3-0E04-42E0-8F7D-69181DDA29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8F45C08F-193A-44E6-B166-5CB5B46715D7}"/>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7" name="Textfeld 16">
            <a:extLst>
              <a:ext uri="{FF2B5EF4-FFF2-40B4-BE49-F238E27FC236}">
                <a16:creationId xmlns:a16="http://schemas.microsoft.com/office/drawing/2014/main" id="{88665B77-CE14-4D21-BC14-A89E8B2C0675}"/>
              </a:ext>
            </a:extLst>
          </p:cNvPr>
          <p:cNvSpPr txBox="1"/>
          <p:nvPr/>
        </p:nvSpPr>
        <p:spPr>
          <a:xfrm>
            <a:off x="2441335" y="1936732"/>
            <a:ext cx="1807161" cy="369332"/>
          </a:xfrm>
          <a:prstGeom prst="rect">
            <a:avLst/>
          </a:prstGeom>
          <a:noFill/>
        </p:spPr>
        <p:txBody>
          <a:bodyPr wrap="none" rtlCol="0">
            <a:spAutoFit/>
          </a:bodyPr>
          <a:lstStyle/>
          <a:p>
            <a:r>
              <a:rPr lang="de-DE" err="1"/>
              <a:t>Boilertemperatur</a:t>
            </a:r>
            <a:endParaRPr lang="de-DE"/>
          </a:p>
        </p:txBody>
      </p:sp>
      <p:pic>
        <p:nvPicPr>
          <p:cNvPr id="18" name="Grafik 17" descr="Caretzeichen nach unten">
            <a:extLst>
              <a:ext uri="{FF2B5EF4-FFF2-40B4-BE49-F238E27FC236}">
                <a16:creationId xmlns:a16="http://schemas.microsoft.com/office/drawing/2014/main" id="{2857883F-FEDA-4FEE-BF0C-D8207816A0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1987359" y="2175181"/>
            <a:ext cx="480241" cy="480241"/>
          </a:xfrm>
          <a:prstGeom prst="rect">
            <a:avLst/>
          </a:prstGeom>
        </p:spPr>
      </p:pic>
      <p:sp>
        <p:nvSpPr>
          <p:cNvPr id="20" name="Textfeld 19">
            <a:extLst>
              <a:ext uri="{FF2B5EF4-FFF2-40B4-BE49-F238E27FC236}">
                <a16:creationId xmlns:a16="http://schemas.microsoft.com/office/drawing/2014/main" id="{A6BAE8FC-5D16-42FA-AD66-7554C140461A}"/>
              </a:ext>
            </a:extLst>
          </p:cNvPr>
          <p:cNvSpPr txBox="1"/>
          <p:nvPr/>
        </p:nvSpPr>
        <p:spPr>
          <a:xfrm>
            <a:off x="3364555" y="3431274"/>
            <a:ext cx="940634" cy="369332"/>
          </a:xfrm>
          <a:prstGeom prst="rect">
            <a:avLst/>
          </a:prstGeom>
          <a:noFill/>
        </p:spPr>
        <p:txBody>
          <a:bodyPr wrap="square" rtlCol="0">
            <a:spAutoFit/>
          </a:bodyPr>
          <a:lstStyle/>
          <a:p>
            <a:r>
              <a:rPr lang="de-DE"/>
              <a:t>84 °C</a:t>
            </a:r>
          </a:p>
        </p:txBody>
      </p:sp>
      <p:sp>
        <p:nvSpPr>
          <p:cNvPr id="21" name="Textfeld 20">
            <a:hlinkClick r:id="rId5" action="ppaction://hlinksldjump"/>
            <a:extLst>
              <a:ext uri="{FF2B5EF4-FFF2-40B4-BE49-F238E27FC236}">
                <a16:creationId xmlns:a16="http://schemas.microsoft.com/office/drawing/2014/main" id="{E671B7AB-121D-4116-8137-D7CDE9B482D7}"/>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2" name="Textfeld 21">
            <a:hlinkClick r:id="rId5" action="ppaction://hlinksldjump"/>
            <a:extLst>
              <a:ext uri="{FF2B5EF4-FFF2-40B4-BE49-F238E27FC236}">
                <a16:creationId xmlns:a16="http://schemas.microsoft.com/office/drawing/2014/main" id="{4E10A64C-576D-4262-895E-873145EFDC06}"/>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3" name="Textfeld 22">
            <a:extLst>
              <a:ext uri="{FF2B5EF4-FFF2-40B4-BE49-F238E27FC236}">
                <a16:creationId xmlns:a16="http://schemas.microsoft.com/office/drawing/2014/main" id="{B9997614-9A46-6C47-B35C-C200C49B152A}"/>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5" name="Textfeld 24">
            <a:hlinkClick r:id="rId6" action="ppaction://hlinksldjump"/>
            <a:extLst>
              <a:ext uri="{FF2B5EF4-FFF2-40B4-BE49-F238E27FC236}">
                <a16:creationId xmlns:a16="http://schemas.microsoft.com/office/drawing/2014/main" id="{73769C22-E3E5-4803-BA40-0575DCF9D5DD}"/>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64553868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F848D63-5404-864C-8398-8A6FCA4C5EC5}"/>
              </a:ext>
            </a:extLst>
          </p:cNvPr>
          <p:cNvSpPr>
            <a:spLocks noGrp="1"/>
          </p:cNvSpPr>
          <p:nvPr>
            <p:ph idx="1"/>
          </p:nvPr>
        </p:nvSpPr>
        <p:spPr/>
        <p:txBody>
          <a:bodyPr/>
          <a:lstStyle/>
          <a:p>
            <a:r>
              <a:rPr lang="de-DE"/>
              <a:t>Methode zur Einstellung der </a:t>
            </a:r>
            <a:r>
              <a:rPr lang="de-DE" err="1"/>
              <a:t>Boilertemperatur</a:t>
            </a:r>
            <a:r>
              <a:rPr lang="de-DE"/>
              <a:t>.</a:t>
            </a:r>
          </a:p>
          <a:p>
            <a:endParaRPr lang="de-DE"/>
          </a:p>
        </p:txBody>
      </p:sp>
      <p:sp>
        <p:nvSpPr>
          <p:cNvPr id="4" name="Textfeld 3">
            <a:extLst>
              <a:ext uri="{FF2B5EF4-FFF2-40B4-BE49-F238E27FC236}">
                <a16:creationId xmlns:a16="http://schemas.microsoft.com/office/drawing/2014/main" id="{0E664F75-BE26-0147-A6FB-05F4D0323E5B}"/>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2" action="ppaction://hlinksldjump"/>
            <a:extLst>
              <a:ext uri="{FF2B5EF4-FFF2-40B4-BE49-F238E27FC236}">
                <a16:creationId xmlns:a16="http://schemas.microsoft.com/office/drawing/2014/main" id="{094CD05E-91ED-C848-BEFE-3B51EAA0725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3" action="ppaction://hlinksldjump"/>
            <a:extLst>
              <a:ext uri="{FF2B5EF4-FFF2-40B4-BE49-F238E27FC236}">
                <a16:creationId xmlns:a16="http://schemas.microsoft.com/office/drawing/2014/main" id="{B6A838EB-50A2-E54A-A57B-3339DD213B3F}"/>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3BFF24A3-48C5-024F-97FA-4378CE6433A2}"/>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2D680ED9-4CA6-D948-8C34-A72CCC4B0909}"/>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69613D22-846B-D045-BB6E-CBF06D74216E}"/>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DDA33378-707F-5B4A-8CB2-9D6245E51A71}"/>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78B0146C-3317-45F4-B94E-CB7199618206}"/>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557AFC46-19B3-41BC-951B-D556D043F1A2}"/>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9D35763F-F09D-4E25-842F-78EAB8553A3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FD6C0B4C-3EE2-406B-87E9-E685181494D2}"/>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7" name="Textfeld 16">
            <a:extLst>
              <a:ext uri="{FF2B5EF4-FFF2-40B4-BE49-F238E27FC236}">
                <a16:creationId xmlns:a16="http://schemas.microsoft.com/office/drawing/2014/main" id="{FFA14E23-25CD-4D3A-8A30-38C7A7635331}"/>
              </a:ext>
            </a:extLst>
          </p:cNvPr>
          <p:cNvSpPr txBox="1"/>
          <p:nvPr/>
        </p:nvSpPr>
        <p:spPr>
          <a:xfrm>
            <a:off x="2441335" y="1936732"/>
            <a:ext cx="1807161" cy="369332"/>
          </a:xfrm>
          <a:prstGeom prst="rect">
            <a:avLst/>
          </a:prstGeom>
          <a:noFill/>
        </p:spPr>
        <p:txBody>
          <a:bodyPr wrap="none" rtlCol="0">
            <a:spAutoFit/>
          </a:bodyPr>
          <a:lstStyle/>
          <a:p>
            <a:r>
              <a:rPr lang="de-DE" err="1"/>
              <a:t>Boilertemperatur</a:t>
            </a:r>
            <a:endParaRPr lang="de-DE"/>
          </a:p>
        </p:txBody>
      </p:sp>
      <p:pic>
        <p:nvPicPr>
          <p:cNvPr id="18" name="Grafik 17" descr="Caretzeichen nach unten">
            <a:extLst>
              <a:ext uri="{FF2B5EF4-FFF2-40B4-BE49-F238E27FC236}">
                <a16:creationId xmlns:a16="http://schemas.microsoft.com/office/drawing/2014/main" id="{C86F7173-D839-4471-AAF9-FAEDA4B140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987359" y="2175181"/>
            <a:ext cx="480241" cy="480241"/>
          </a:xfrm>
          <a:prstGeom prst="rect">
            <a:avLst/>
          </a:prstGeom>
        </p:spPr>
      </p:pic>
      <p:sp>
        <p:nvSpPr>
          <p:cNvPr id="20" name="Textfeld 19">
            <a:extLst>
              <a:ext uri="{FF2B5EF4-FFF2-40B4-BE49-F238E27FC236}">
                <a16:creationId xmlns:a16="http://schemas.microsoft.com/office/drawing/2014/main" id="{A4085759-77F4-4880-95A4-BB2B89C382C6}"/>
              </a:ext>
            </a:extLst>
          </p:cNvPr>
          <p:cNvSpPr txBox="1"/>
          <p:nvPr/>
        </p:nvSpPr>
        <p:spPr>
          <a:xfrm>
            <a:off x="3364555" y="3431274"/>
            <a:ext cx="940634" cy="369332"/>
          </a:xfrm>
          <a:prstGeom prst="rect">
            <a:avLst/>
          </a:prstGeom>
          <a:noFill/>
        </p:spPr>
        <p:txBody>
          <a:bodyPr wrap="square" rtlCol="0">
            <a:spAutoFit/>
          </a:bodyPr>
          <a:lstStyle/>
          <a:p>
            <a:r>
              <a:rPr lang="de-DE"/>
              <a:t>86 °C</a:t>
            </a:r>
          </a:p>
        </p:txBody>
      </p:sp>
      <p:sp>
        <p:nvSpPr>
          <p:cNvPr id="21" name="Titel 1">
            <a:extLst>
              <a:ext uri="{FF2B5EF4-FFF2-40B4-BE49-F238E27FC236}">
                <a16:creationId xmlns:a16="http://schemas.microsoft.com/office/drawing/2014/main" id="{EF3A49C4-7412-437F-8266-0255AC8FAB82}"/>
              </a:ext>
            </a:extLst>
          </p:cNvPr>
          <p:cNvSpPr>
            <a:spLocks noGrp="1"/>
          </p:cNvSpPr>
          <p:nvPr>
            <p:ph type="title"/>
          </p:nvPr>
        </p:nvSpPr>
        <p:spPr>
          <a:xfrm>
            <a:off x="5140325" y="333072"/>
            <a:ext cx="6213475" cy="882650"/>
          </a:xfrm>
        </p:spPr>
        <p:txBody>
          <a:bodyPr>
            <a:normAutofit fontScale="90000"/>
          </a:bodyPr>
          <a:lstStyle/>
          <a:p>
            <a:r>
              <a:rPr lang="de-DE" dirty="0" err="1"/>
              <a:t>Boilertemperatur</a:t>
            </a:r>
            <a:r>
              <a:rPr lang="de-DE" dirty="0"/>
              <a:t> Wartung 3</a:t>
            </a:r>
          </a:p>
        </p:txBody>
      </p:sp>
      <p:sp>
        <p:nvSpPr>
          <p:cNvPr id="22" name="Textfeld 21">
            <a:hlinkClick r:id="rId2" action="ppaction://hlinksldjump"/>
            <a:extLst>
              <a:ext uri="{FF2B5EF4-FFF2-40B4-BE49-F238E27FC236}">
                <a16:creationId xmlns:a16="http://schemas.microsoft.com/office/drawing/2014/main" id="{9ABB834C-3AEB-4F5B-B42F-2EB8D6B27A33}"/>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3" name="Textfeld 22">
            <a:extLst>
              <a:ext uri="{FF2B5EF4-FFF2-40B4-BE49-F238E27FC236}">
                <a16:creationId xmlns:a16="http://schemas.microsoft.com/office/drawing/2014/main" id="{24DF8D92-05F1-A042-9D50-4CCC222CA269}"/>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5" name="Textfeld 24">
            <a:hlinkClick r:id="rId6" action="ppaction://hlinksldjump"/>
            <a:extLst>
              <a:ext uri="{FF2B5EF4-FFF2-40B4-BE49-F238E27FC236}">
                <a16:creationId xmlns:a16="http://schemas.microsoft.com/office/drawing/2014/main" id="{EE7ADEFD-7205-4E1F-918F-FC6740360FAE}"/>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6053217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A262B1-C3B7-7C46-A66E-7B0B9239CEC7}"/>
              </a:ext>
            </a:extLst>
          </p:cNvPr>
          <p:cNvSpPr>
            <a:spLocks noGrp="1"/>
          </p:cNvSpPr>
          <p:nvPr>
            <p:ph type="title"/>
          </p:nvPr>
        </p:nvSpPr>
        <p:spPr/>
        <p:txBody>
          <a:bodyPr/>
          <a:lstStyle/>
          <a:p>
            <a:r>
              <a:rPr lang="de-DE" dirty="0" err="1"/>
              <a:t>Boilerdruck</a:t>
            </a:r>
            <a:r>
              <a:rPr lang="de-DE" dirty="0"/>
              <a:t> Wartung 1</a:t>
            </a:r>
          </a:p>
        </p:txBody>
      </p:sp>
      <p:sp>
        <p:nvSpPr>
          <p:cNvPr id="3" name="Inhaltsplatzhalter 2">
            <a:extLst>
              <a:ext uri="{FF2B5EF4-FFF2-40B4-BE49-F238E27FC236}">
                <a16:creationId xmlns:a16="http://schemas.microsoft.com/office/drawing/2014/main" id="{BC62A75D-451B-7B4A-B522-3802EADC0147}"/>
              </a:ext>
            </a:extLst>
          </p:cNvPr>
          <p:cNvSpPr>
            <a:spLocks noGrp="1"/>
          </p:cNvSpPr>
          <p:nvPr>
            <p:ph idx="1"/>
          </p:nvPr>
        </p:nvSpPr>
        <p:spPr/>
        <p:txBody>
          <a:bodyPr/>
          <a:lstStyle/>
          <a:p>
            <a:r>
              <a:rPr lang="de-DE" dirty="0"/>
              <a:t>Methode zur Einstellung des </a:t>
            </a:r>
            <a:r>
              <a:rPr lang="de-DE" dirty="0" err="1"/>
              <a:t>Boilerdrucks</a:t>
            </a:r>
            <a:r>
              <a:rPr lang="de-DE" dirty="0"/>
              <a:t>.</a:t>
            </a:r>
          </a:p>
          <a:p>
            <a:endParaRPr lang="de-DE" dirty="0"/>
          </a:p>
        </p:txBody>
      </p:sp>
      <p:sp>
        <p:nvSpPr>
          <p:cNvPr id="4" name="Textfeld 3">
            <a:hlinkClick r:id="rId2" action="ppaction://hlinksldjump"/>
            <a:extLst>
              <a:ext uri="{FF2B5EF4-FFF2-40B4-BE49-F238E27FC236}">
                <a16:creationId xmlns:a16="http://schemas.microsoft.com/office/drawing/2014/main" id="{B30C9A2C-C087-FB49-A241-5958706641E0}"/>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hlinkClick r:id="rId3" action="ppaction://hlinksldjump"/>
            <a:extLst>
              <a:ext uri="{FF2B5EF4-FFF2-40B4-BE49-F238E27FC236}">
                <a16:creationId xmlns:a16="http://schemas.microsoft.com/office/drawing/2014/main" id="{BA8E837C-9B31-594A-A297-C436532646E5}"/>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hlinkClick r:id="rId4" action="ppaction://hlinksldjump"/>
            <a:extLst>
              <a:ext uri="{FF2B5EF4-FFF2-40B4-BE49-F238E27FC236}">
                <a16:creationId xmlns:a16="http://schemas.microsoft.com/office/drawing/2014/main" id="{4C8760D6-A0C9-3144-8B90-D564A5BEF1C2}"/>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501E4738-4EB4-904C-B6AC-B1209130F49E}"/>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hlinkClick r:id="rId3" action="ppaction://hlinksldjump"/>
            <a:extLst>
              <a:ext uri="{FF2B5EF4-FFF2-40B4-BE49-F238E27FC236}">
                <a16:creationId xmlns:a16="http://schemas.microsoft.com/office/drawing/2014/main" id="{717DFC30-37D9-6F43-882B-997A80EE73EE}"/>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12E5F39E-5746-2F4E-B716-04CD3CBD6CA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Datumsplatzhalter 10">
            <a:extLst>
              <a:ext uri="{FF2B5EF4-FFF2-40B4-BE49-F238E27FC236}">
                <a16:creationId xmlns:a16="http://schemas.microsoft.com/office/drawing/2014/main" id="{E8F67E24-8D07-264E-8DA5-A8929295B70A}"/>
              </a:ext>
            </a:extLst>
          </p:cNvPr>
          <p:cNvSpPr>
            <a:spLocks noGrp="1"/>
          </p:cNvSpPr>
          <p:nvPr>
            <p:ph type="dt" sz="half" idx="10"/>
          </p:nvPr>
        </p:nvSpPr>
        <p:spPr/>
        <p:txBody>
          <a:bodyPr/>
          <a:lstStyle/>
          <a:p>
            <a:r>
              <a:rPr lang="de-AT"/>
              <a:t>2020/12/01</a:t>
            </a:r>
            <a:endParaRPr lang="de-DE"/>
          </a:p>
        </p:txBody>
      </p:sp>
      <p:sp>
        <p:nvSpPr>
          <p:cNvPr id="12" name="Fußzeilenplatzhalter 11">
            <a:extLst>
              <a:ext uri="{FF2B5EF4-FFF2-40B4-BE49-F238E27FC236}">
                <a16:creationId xmlns:a16="http://schemas.microsoft.com/office/drawing/2014/main" id="{7DC7E08D-D304-D349-BAD2-1ABE0C88495E}"/>
              </a:ext>
            </a:extLst>
          </p:cNvPr>
          <p:cNvSpPr>
            <a:spLocks noGrp="1"/>
          </p:cNvSpPr>
          <p:nvPr>
            <p:ph type="ftr" sz="quarter" idx="11"/>
          </p:nvPr>
        </p:nvSpPr>
        <p:spPr/>
        <p:txBody>
          <a:bodyPr/>
          <a:lstStyle/>
          <a:p>
            <a:r>
              <a:rPr lang="de-DE"/>
              <a:t>Bedienkonzept Espressomaschine </a:t>
            </a:r>
          </a:p>
        </p:txBody>
      </p:sp>
      <p:sp>
        <p:nvSpPr>
          <p:cNvPr id="13" name="Rechteck 12">
            <a:extLst>
              <a:ext uri="{FF2B5EF4-FFF2-40B4-BE49-F238E27FC236}">
                <a16:creationId xmlns:a16="http://schemas.microsoft.com/office/drawing/2014/main" id="{05E8CE57-5EA5-4C77-8195-12594CE6E8E9}"/>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4" name="Rechteck 13">
            <a:extLst>
              <a:ext uri="{FF2B5EF4-FFF2-40B4-BE49-F238E27FC236}">
                <a16:creationId xmlns:a16="http://schemas.microsoft.com/office/drawing/2014/main" id="{69623AAB-3CEF-4705-A179-46C425849689}"/>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15" name="Grafik 14" descr="Caretzeichen nach unten">
            <a:extLst>
              <a:ext uri="{FF2B5EF4-FFF2-40B4-BE49-F238E27FC236}">
                <a16:creationId xmlns:a16="http://schemas.microsoft.com/office/drawing/2014/main" id="{A9649DCC-0602-4685-B3FE-DA5A9896FE0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5716" y="4260454"/>
            <a:ext cx="512314" cy="512314"/>
          </a:xfrm>
          <a:prstGeom prst="rect">
            <a:avLst/>
          </a:prstGeom>
        </p:spPr>
      </p:pic>
      <p:sp>
        <p:nvSpPr>
          <p:cNvPr id="16" name="Textfeld 15">
            <a:extLst>
              <a:ext uri="{FF2B5EF4-FFF2-40B4-BE49-F238E27FC236}">
                <a16:creationId xmlns:a16="http://schemas.microsoft.com/office/drawing/2014/main" id="{C827C445-8BEB-4459-BF65-38D57E3D9D04}"/>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7" name="Textfeld 16">
            <a:extLst>
              <a:ext uri="{FF2B5EF4-FFF2-40B4-BE49-F238E27FC236}">
                <a16:creationId xmlns:a16="http://schemas.microsoft.com/office/drawing/2014/main" id="{D3C03F41-3177-4892-A78B-BE200997E76B}"/>
              </a:ext>
            </a:extLst>
          </p:cNvPr>
          <p:cNvSpPr txBox="1"/>
          <p:nvPr/>
        </p:nvSpPr>
        <p:spPr>
          <a:xfrm>
            <a:off x="2441335" y="1936732"/>
            <a:ext cx="1255537" cy="369332"/>
          </a:xfrm>
          <a:prstGeom prst="rect">
            <a:avLst/>
          </a:prstGeom>
          <a:noFill/>
        </p:spPr>
        <p:txBody>
          <a:bodyPr wrap="none" rtlCol="0">
            <a:spAutoFit/>
          </a:bodyPr>
          <a:lstStyle/>
          <a:p>
            <a:r>
              <a:rPr lang="de-DE" err="1"/>
              <a:t>Boilerdruck</a:t>
            </a:r>
            <a:endParaRPr lang="de-DE"/>
          </a:p>
        </p:txBody>
      </p:sp>
      <p:pic>
        <p:nvPicPr>
          <p:cNvPr id="18" name="Grafik 17" descr="Caretzeichen nach unten">
            <a:extLst>
              <a:ext uri="{FF2B5EF4-FFF2-40B4-BE49-F238E27FC236}">
                <a16:creationId xmlns:a16="http://schemas.microsoft.com/office/drawing/2014/main" id="{75B614BF-D4A5-4384-A719-9FF723C297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1987359" y="2175181"/>
            <a:ext cx="480241" cy="480241"/>
          </a:xfrm>
          <a:prstGeom prst="rect">
            <a:avLst/>
          </a:prstGeom>
        </p:spPr>
      </p:pic>
      <p:sp>
        <p:nvSpPr>
          <p:cNvPr id="20" name="Textfeld 19">
            <a:extLst>
              <a:ext uri="{FF2B5EF4-FFF2-40B4-BE49-F238E27FC236}">
                <a16:creationId xmlns:a16="http://schemas.microsoft.com/office/drawing/2014/main" id="{07C75FAB-507F-4FD8-AB97-9165B25A4843}"/>
              </a:ext>
            </a:extLst>
          </p:cNvPr>
          <p:cNvSpPr txBox="1"/>
          <p:nvPr/>
        </p:nvSpPr>
        <p:spPr>
          <a:xfrm>
            <a:off x="3364555" y="3431274"/>
            <a:ext cx="940634" cy="369332"/>
          </a:xfrm>
          <a:prstGeom prst="rect">
            <a:avLst/>
          </a:prstGeom>
          <a:noFill/>
        </p:spPr>
        <p:txBody>
          <a:bodyPr wrap="square" rtlCol="0">
            <a:spAutoFit/>
          </a:bodyPr>
          <a:lstStyle/>
          <a:p>
            <a:r>
              <a:rPr lang="de-DE"/>
              <a:t>6 bar</a:t>
            </a:r>
          </a:p>
        </p:txBody>
      </p:sp>
      <p:sp>
        <p:nvSpPr>
          <p:cNvPr id="21" name="Textfeld 20">
            <a:hlinkClick r:id="rId3" action="ppaction://hlinksldjump"/>
            <a:extLst>
              <a:ext uri="{FF2B5EF4-FFF2-40B4-BE49-F238E27FC236}">
                <a16:creationId xmlns:a16="http://schemas.microsoft.com/office/drawing/2014/main" id="{B260BD40-B32E-42E2-8A7C-A1B8FD478E66}"/>
              </a:ext>
            </a:extLst>
          </p:cNvPr>
          <p:cNvSpPr txBox="1"/>
          <p:nvPr/>
        </p:nvSpPr>
        <p:spPr>
          <a:xfrm>
            <a:off x="1565554" y="3183110"/>
            <a:ext cx="407963" cy="369332"/>
          </a:xfrm>
          <a:prstGeom prst="rect">
            <a:avLst/>
          </a:prstGeom>
          <a:noFill/>
        </p:spPr>
        <p:txBody>
          <a:bodyPr wrap="square" rtlCol="0">
            <a:spAutoFit/>
          </a:bodyPr>
          <a:lstStyle/>
          <a:p>
            <a:r>
              <a:rPr lang="de-DE">
                <a:solidFill>
                  <a:schemeClr val="bg1"/>
                </a:solidFill>
              </a:rPr>
              <a:t>a</a:t>
            </a:r>
          </a:p>
        </p:txBody>
      </p:sp>
      <p:sp>
        <p:nvSpPr>
          <p:cNvPr id="22" name="Textfeld 21">
            <a:extLst>
              <a:ext uri="{FF2B5EF4-FFF2-40B4-BE49-F238E27FC236}">
                <a16:creationId xmlns:a16="http://schemas.microsoft.com/office/drawing/2014/main" id="{7B08BA5A-3D1F-854F-BCAE-4EBFD465076D}"/>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4" name="Textfeld 23">
            <a:hlinkClick r:id="rId7" action="ppaction://hlinksldjump"/>
            <a:extLst>
              <a:ext uri="{FF2B5EF4-FFF2-40B4-BE49-F238E27FC236}">
                <a16:creationId xmlns:a16="http://schemas.microsoft.com/office/drawing/2014/main" id="{0C0D2DB4-6697-43E5-ACED-0C3893CB2955}"/>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6370146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BCAB5E-F0F4-4DBE-9DEC-0CF9BEC57FA5}"/>
              </a:ext>
            </a:extLst>
          </p:cNvPr>
          <p:cNvSpPr>
            <a:spLocks noGrp="1"/>
          </p:cNvSpPr>
          <p:nvPr>
            <p:ph type="title"/>
          </p:nvPr>
        </p:nvSpPr>
        <p:spPr/>
        <p:txBody>
          <a:bodyPr/>
          <a:lstStyle/>
          <a:p>
            <a:r>
              <a:rPr lang="de-DE" dirty="0" err="1"/>
              <a:t>Boilerdruck</a:t>
            </a:r>
            <a:r>
              <a:rPr lang="de-DE" dirty="0"/>
              <a:t> Wartung 2</a:t>
            </a:r>
          </a:p>
        </p:txBody>
      </p:sp>
      <p:sp>
        <p:nvSpPr>
          <p:cNvPr id="3" name="Inhaltsplatzhalter 2">
            <a:extLst>
              <a:ext uri="{FF2B5EF4-FFF2-40B4-BE49-F238E27FC236}">
                <a16:creationId xmlns:a16="http://schemas.microsoft.com/office/drawing/2014/main" id="{154ED88B-87EA-4E2E-AF43-C77749A61FA2}"/>
              </a:ext>
            </a:extLst>
          </p:cNvPr>
          <p:cNvSpPr>
            <a:spLocks noGrp="1"/>
          </p:cNvSpPr>
          <p:nvPr>
            <p:ph idx="1"/>
          </p:nvPr>
        </p:nvSpPr>
        <p:spPr/>
        <p:txBody>
          <a:bodyPr/>
          <a:lstStyle/>
          <a:p>
            <a:r>
              <a:rPr lang="de-DE"/>
              <a:t>Methode zur Einstellung des </a:t>
            </a:r>
            <a:r>
              <a:rPr lang="de-DE" err="1"/>
              <a:t>Boilerdrucks</a:t>
            </a:r>
            <a:r>
              <a:rPr lang="de-DE"/>
              <a:t>.</a:t>
            </a:r>
          </a:p>
          <a:p>
            <a:endParaRPr lang="de-DE"/>
          </a:p>
        </p:txBody>
      </p:sp>
      <p:sp>
        <p:nvSpPr>
          <p:cNvPr id="4" name="Datumsplatzhalter 3">
            <a:extLst>
              <a:ext uri="{FF2B5EF4-FFF2-40B4-BE49-F238E27FC236}">
                <a16:creationId xmlns:a16="http://schemas.microsoft.com/office/drawing/2014/main" id="{B11ADE8B-586D-439D-81A1-F8345031953D}"/>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785C5591-2BA2-4159-86F6-8239767DF777}"/>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B30C2D1A-3B24-4303-836C-5879154EA48A}"/>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86D01F01-476E-48F6-BB82-6E45DE729191}"/>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BD083370-737B-45F6-89A6-961AF613C75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601D7372-9503-4858-876C-0BE49E2016A8}"/>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E46FF632-889D-46EF-8173-0D5119478FA9}"/>
              </a:ext>
            </a:extLst>
          </p:cNvPr>
          <p:cNvSpPr txBox="1"/>
          <p:nvPr/>
        </p:nvSpPr>
        <p:spPr>
          <a:xfrm>
            <a:off x="2441335" y="1936732"/>
            <a:ext cx="1255537" cy="369332"/>
          </a:xfrm>
          <a:prstGeom prst="rect">
            <a:avLst/>
          </a:prstGeom>
          <a:noFill/>
        </p:spPr>
        <p:txBody>
          <a:bodyPr wrap="none" rtlCol="0">
            <a:spAutoFit/>
          </a:bodyPr>
          <a:lstStyle/>
          <a:p>
            <a:r>
              <a:rPr lang="de-DE" err="1"/>
              <a:t>Boilerdruck</a:t>
            </a:r>
            <a:endParaRPr lang="de-DE"/>
          </a:p>
        </p:txBody>
      </p:sp>
      <p:pic>
        <p:nvPicPr>
          <p:cNvPr id="11" name="Grafik 10" descr="Caretzeichen nach unten">
            <a:extLst>
              <a:ext uri="{FF2B5EF4-FFF2-40B4-BE49-F238E27FC236}">
                <a16:creationId xmlns:a16="http://schemas.microsoft.com/office/drawing/2014/main" id="{FAA25366-78F9-415B-8D78-9E25CCC255D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D98713D2-29F7-48B8-9104-22A4DB3BB0BD}"/>
              </a:ext>
            </a:extLst>
          </p:cNvPr>
          <p:cNvSpPr txBox="1"/>
          <p:nvPr/>
        </p:nvSpPr>
        <p:spPr>
          <a:xfrm>
            <a:off x="3364555" y="3431274"/>
            <a:ext cx="940634" cy="369332"/>
          </a:xfrm>
          <a:prstGeom prst="rect">
            <a:avLst/>
          </a:prstGeom>
          <a:noFill/>
        </p:spPr>
        <p:txBody>
          <a:bodyPr wrap="square" rtlCol="0">
            <a:spAutoFit/>
          </a:bodyPr>
          <a:lstStyle/>
          <a:p>
            <a:r>
              <a:rPr lang="de-DE"/>
              <a:t>5,5 bar</a:t>
            </a:r>
          </a:p>
        </p:txBody>
      </p:sp>
      <p:sp>
        <p:nvSpPr>
          <p:cNvPr id="14" name="Textfeld 13">
            <a:hlinkClick r:id="rId4" action="ppaction://hlinksldjump"/>
            <a:extLst>
              <a:ext uri="{FF2B5EF4-FFF2-40B4-BE49-F238E27FC236}">
                <a16:creationId xmlns:a16="http://schemas.microsoft.com/office/drawing/2014/main" id="{F7FE7B63-B76F-47AA-8986-7786157175DB}"/>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DB07A33E-7556-4122-91D8-E2015A35B12F}"/>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DA930A43-53E5-43D6-8689-D71678D24086}"/>
              </a:ext>
            </a:extLst>
          </p:cNvPr>
          <p:cNvSpPr txBox="1"/>
          <p:nvPr/>
        </p:nvSpPr>
        <p:spPr>
          <a:xfrm>
            <a:off x="1458138" y="2230636"/>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BA6499AB-0BBC-A44C-9E12-3304CAE4EA6B}"/>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9" name="Textfeld 18">
            <a:hlinkClick r:id="rId6" action="ppaction://hlinksldjump"/>
            <a:extLst>
              <a:ext uri="{FF2B5EF4-FFF2-40B4-BE49-F238E27FC236}">
                <a16:creationId xmlns:a16="http://schemas.microsoft.com/office/drawing/2014/main" id="{72493900-0757-4828-AD2D-FD86B657148B}"/>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1840237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err="1"/>
              <a:t>Boilerdruck</a:t>
            </a:r>
            <a:r>
              <a:rPr lang="de-DE" dirty="0"/>
              <a:t>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des </a:t>
            </a:r>
            <a:r>
              <a:rPr lang="de-DE" err="1"/>
              <a:t>Boilerdrucks</a:t>
            </a:r>
            <a:r>
              <a:rPr lang="de-DE"/>
              <a:t>.</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255537" cy="369332"/>
          </a:xfrm>
          <a:prstGeom prst="rect">
            <a:avLst/>
          </a:prstGeom>
          <a:noFill/>
        </p:spPr>
        <p:txBody>
          <a:bodyPr wrap="none" rtlCol="0">
            <a:spAutoFit/>
          </a:bodyPr>
          <a:lstStyle/>
          <a:p>
            <a:r>
              <a:rPr lang="de-DE" err="1"/>
              <a:t>Boilerdruck</a:t>
            </a:r>
            <a:endParaRPr lang="de-DE"/>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6,5 bar</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D0E9E2D8-6FB5-4EAD-BAE3-B36F6BD8DE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FF0AB299-EC98-2941-AE79-BE35B2526F4B}"/>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9" name="Textfeld 18">
            <a:hlinkClick r:id="rId6" action="ppaction://hlinksldjump"/>
            <a:extLst>
              <a:ext uri="{FF2B5EF4-FFF2-40B4-BE49-F238E27FC236}">
                <a16:creationId xmlns:a16="http://schemas.microsoft.com/office/drawing/2014/main" id="{D07D6A85-B140-4066-BF96-4A48738CB113}"/>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7823726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Spülmenge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Spülmenge.</a:t>
            </a:r>
          </a:p>
          <a:p>
            <a:endParaRPr lang="de-DE"/>
          </a:p>
          <a:p>
            <a:r>
              <a:rPr lang="de-DE"/>
              <a:t>Es kann nur die Spülmenge ODER die Spüldauer eingestellt werden.</a:t>
            </a:r>
          </a:p>
          <a:p>
            <a:endParaRPr lang="de-DE"/>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231106" cy="369332"/>
          </a:xfrm>
          <a:prstGeom prst="rect">
            <a:avLst/>
          </a:prstGeom>
          <a:noFill/>
        </p:spPr>
        <p:txBody>
          <a:bodyPr wrap="none" rtlCol="0">
            <a:spAutoFit/>
          </a:bodyPr>
          <a:lstStyle/>
          <a:p>
            <a:r>
              <a:rPr lang="de-DE"/>
              <a:t>Spülmenge</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150 ml</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D0E9E2D8-6FB5-4EAD-BAE3-B36F6BD8DE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6" action="ppaction://hlinksldjump"/>
            <a:extLst>
              <a:ext uri="{FF2B5EF4-FFF2-40B4-BE49-F238E27FC236}">
                <a16:creationId xmlns:a16="http://schemas.microsoft.com/office/drawing/2014/main" id="{C4799E07-90D2-4B40-B231-46B69F75CC5A}"/>
              </a:ext>
            </a:extLst>
          </p:cNvPr>
          <p:cNvSpPr txBox="1"/>
          <p:nvPr/>
        </p:nvSpPr>
        <p:spPr>
          <a:xfrm>
            <a:off x="1497057"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FA754E72-AC01-9046-978D-271369639263}"/>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7" action="ppaction://hlinksldjump"/>
            <a:extLst>
              <a:ext uri="{FF2B5EF4-FFF2-40B4-BE49-F238E27FC236}">
                <a16:creationId xmlns:a16="http://schemas.microsoft.com/office/drawing/2014/main" id="{87B8102C-D0B4-469A-ADCA-42A9CDA0AD6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8692755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Spülmenge Wartung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Spülmenge.</a:t>
            </a:r>
          </a:p>
          <a:p>
            <a:endParaRPr lang="de-DE"/>
          </a:p>
          <a:p>
            <a:r>
              <a:rPr lang="de-DE"/>
              <a:t>Es kann nur die Spülmenge ODER die Spüldauer eingestellt werden.</a:t>
            </a:r>
          </a:p>
          <a:p>
            <a:endParaRPr lang="de-DE"/>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354759" y="4202253"/>
            <a:ext cx="1259586"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231106" cy="369332"/>
          </a:xfrm>
          <a:prstGeom prst="rect">
            <a:avLst/>
          </a:prstGeom>
          <a:noFill/>
        </p:spPr>
        <p:txBody>
          <a:bodyPr wrap="none" rtlCol="0">
            <a:spAutoFit/>
          </a:bodyPr>
          <a:lstStyle/>
          <a:p>
            <a:r>
              <a:rPr lang="de-DE"/>
              <a:t>Spülmenge</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125 ml</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D0E9E2D8-6FB5-4EAD-BAE3-B36F6BD8DE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84027" y="2175181"/>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1BBADB38-8510-184B-80DB-19C9CD89FC92}"/>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9" name="Textfeld 18">
            <a:hlinkClick r:id="rId6" action="ppaction://hlinksldjump"/>
            <a:extLst>
              <a:ext uri="{FF2B5EF4-FFF2-40B4-BE49-F238E27FC236}">
                <a16:creationId xmlns:a16="http://schemas.microsoft.com/office/drawing/2014/main" id="{02955BFD-D594-4602-8359-983B4F3E9FD7}"/>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0540024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Spülmenge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Spülmenge.</a:t>
            </a:r>
          </a:p>
          <a:p>
            <a:endParaRPr lang="de-DE"/>
          </a:p>
          <a:p>
            <a:r>
              <a:rPr lang="de-DE"/>
              <a:t>Es kann nur die Spülmenge ODER die Spüldauer eingestellt werden.</a:t>
            </a:r>
          </a:p>
          <a:p>
            <a:endParaRPr lang="de-DE"/>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081808" y="3929303"/>
            <a:ext cx="1805488"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231106" cy="369332"/>
          </a:xfrm>
          <a:prstGeom prst="rect">
            <a:avLst/>
          </a:prstGeom>
          <a:noFill/>
        </p:spPr>
        <p:txBody>
          <a:bodyPr wrap="none" rtlCol="0">
            <a:spAutoFit/>
          </a:bodyPr>
          <a:lstStyle/>
          <a:p>
            <a:r>
              <a:rPr lang="de-DE"/>
              <a:t>Spülmenge</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175 ml</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D0E9E2D8-6FB5-4EAD-BAE3-B36F6BD8DE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D744043E-7893-AE40-B8CC-1C1D8A200B3B}"/>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9" name="Textfeld 18">
            <a:hlinkClick r:id="rId6" action="ppaction://hlinksldjump"/>
            <a:extLst>
              <a:ext uri="{FF2B5EF4-FFF2-40B4-BE49-F238E27FC236}">
                <a16:creationId xmlns:a16="http://schemas.microsoft.com/office/drawing/2014/main" id="{42CADDDC-1A23-4E47-A266-8979E6CC1389}"/>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88959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E44C2-6319-A74C-AAF0-26E3D1B4E263}"/>
              </a:ext>
            </a:extLst>
          </p:cNvPr>
          <p:cNvSpPr>
            <a:spLocks noGrp="1"/>
          </p:cNvSpPr>
          <p:nvPr>
            <p:ph type="title"/>
          </p:nvPr>
        </p:nvSpPr>
        <p:spPr/>
        <p:txBody>
          <a:bodyPr/>
          <a:lstStyle/>
          <a:p>
            <a:r>
              <a:rPr lang="de-DE"/>
              <a:t>Extraktionsphase Manuell</a:t>
            </a:r>
          </a:p>
        </p:txBody>
      </p:sp>
      <p:sp>
        <p:nvSpPr>
          <p:cNvPr id="3" name="Inhaltsplatzhalter 2">
            <a:extLst>
              <a:ext uri="{FF2B5EF4-FFF2-40B4-BE49-F238E27FC236}">
                <a16:creationId xmlns:a16="http://schemas.microsoft.com/office/drawing/2014/main" id="{5F0F6D69-8CFA-7949-902A-76836895EC1F}"/>
              </a:ext>
            </a:extLst>
          </p:cNvPr>
          <p:cNvSpPr>
            <a:spLocks noGrp="1"/>
          </p:cNvSpPr>
          <p:nvPr>
            <p:ph idx="1"/>
          </p:nvPr>
        </p:nvSpPr>
        <p:spPr/>
        <p:txBody>
          <a:bodyPr/>
          <a:lstStyle/>
          <a:p>
            <a:r>
              <a:rPr lang="de-DE"/>
              <a:t>Ein Tastendruck (oben links) beendet die Extraktion und somit den Kaffeebezug. </a:t>
            </a:r>
          </a:p>
        </p:txBody>
      </p:sp>
      <p:sp>
        <p:nvSpPr>
          <p:cNvPr id="4" name="Textfeld 3">
            <a:extLst>
              <a:ext uri="{FF2B5EF4-FFF2-40B4-BE49-F238E27FC236}">
                <a16:creationId xmlns:a16="http://schemas.microsoft.com/office/drawing/2014/main" id="{7BAD1C62-B9AA-E145-9322-1E7D17CDB983}"/>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5" name="Textfeld 4">
            <a:extLst>
              <a:ext uri="{FF2B5EF4-FFF2-40B4-BE49-F238E27FC236}">
                <a16:creationId xmlns:a16="http://schemas.microsoft.com/office/drawing/2014/main" id="{6D407BCA-F98E-494B-A6E0-C6151A042294}"/>
              </a:ext>
            </a:extLst>
          </p:cNvPr>
          <p:cNvSpPr txBox="1"/>
          <p:nvPr/>
        </p:nvSpPr>
        <p:spPr>
          <a:xfrm>
            <a:off x="2265519" y="2192818"/>
            <a:ext cx="2022926" cy="369332"/>
          </a:xfrm>
          <a:prstGeom prst="rect">
            <a:avLst/>
          </a:prstGeom>
          <a:noFill/>
        </p:spPr>
        <p:txBody>
          <a:bodyPr wrap="none" rtlCol="0">
            <a:spAutoFit/>
          </a:bodyPr>
          <a:lstStyle/>
          <a:p>
            <a:r>
              <a:rPr lang="de-DE"/>
              <a:t>Extraktion beenden</a:t>
            </a:r>
          </a:p>
        </p:txBody>
      </p:sp>
      <p:sp>
        <p:nvSpPr>
          <p:cNvPr id="6" name="Textfeld 5">
            <a:extLst>
              <a:ext uri="{FF2B5EF4-FFF2-40B4-BE49-F238E27FC236}">
                <a16:creationId xmlns:a16="http://schemas.microsoft.com/office/drawing/2014/main" id="{673D9E6A-C43C-7A4F-8A4D-5805A69770B8}"/>
              </a:ext>
            </a:extLst>
          </p:cNvPr>
          <p:cNvSpPr txBox="1"/>
          <p:nvPr/>
        </p:nvSpPr>
        <p:spPr>
          <a:xfrm>
            <a:off x="3743253" y="5154982"/>
            <a:ext cx="582670" cy="253916"/>
          </a:xfrm>
          <a:prstGeom prst="rect">
            <a:avLst/>
          </a:prstGeom>
          <a:noFill/>
        </p:spPr>
        <p:txBody>
          <a:bodyPr wrap="square" rtlCol="0">
            <a:spAutoFit/>
          </a:bodyPr>
          <a:lstStyle/>
          <a:p>
            <a:r>
              <a:rPr lang="de-DE" sz="1050"/>
              <a:t>t in s</a:t>
            </a:r>
          </a:p>
        </p:txBody>
      </p:sp>
      <p:cxnSp>
        <p:nvCxnSpPr>
          <p:cNvPr id="7" name="Gerade Verbindung mit Pfeil 6">
            <a:extLst>
              <a:ext uri="{FF2B5EF4-FFF2-40B4-BE49-F238E27FC236}">
                <a16:creationId xmlns:a16="http://schemas.microsoft.com/office/drawing/2014/main" id="{9D40F65B-74CC-D949-9641-0678630D112A}"/>
              </a:ext>
            </a:extLst>
          </p:cNvPr>
          <p:cNvCxnSpPr/>
          <p:nvPr/>
        </p:nvCxnSpPr>
        <p:spPr>
          <a:xfrm>
            <a:off x="2327675" y="5139988"/>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Gerade Verbindung mit Pfeil 7">
            <a:extLst>
              <a:ext uri="{FF2B5EF4-FFF2-40B4-BE49-F238E27FC236}">
                <a16:creationId xmlns:a16="http://schemas.microsoft.com/office/drawing/2014/main" id="{3E6A0176-4E28-314A-9483-89D7898A6B52}"/>
              </a:ext>
            </a:extLst>
          </p:cNvPr>
          <p:cNvCxnSpPr>
            <a:cxnSpLocks/>
          </p:cNvCxnSpPr>
          <p:nvPr/>
        </p:nvCxnSpPr>
        <p:spPr>
          <a:xfrm flipV="1">
            <a:off x="2327675" y="4361205"/>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9" name="Freihand 8">
                <a:extLst>
                  <a:ext uri="{FF2B5EF4-FFF2-40B4-BE49-F238E27FC236}">
                    <a16:creationId xmlns:a16="http://schemas.microsoft.com/office/drawing/2014/main" id="{E4113ECA-2C6B-5B43-929C-651E71F0785B}"/>
                  </a:ext>
                </a:extLst>
              </p14:cNvPr>
              <p14:cNvContentPartPr/>
              <p14:nvPr/>
            </p14:nvContentPartPr>
            <p14:xfrm>
              <a:off x="2335587" y="4734052"/>
              <a:ext cx="1721880" cy="150480"/>
            </p14:xfrm>
          </p:contentPart>
        </mc:Choice>
        <mc:Fallback xmlns="">
          <p:pic>
            <p:nvPicPr>
              <p:cNvPr id="9" name="Freihand 8">
                <a:extLst>
                  <a:ext uri="{FF2B5EF4-FFF2-40B4-BE49-F238E27FC236}">
                    <a16:creationId xmlns:a16="http://schemas.microsoft.com/office/drawing/2014/main" id="{E4113ECA-2C6B-5B43-929C-651E71F0785B}"/>
                  </a:ext>
                </a:extLst>
              </p:cNvPr>
              <p:cNvPicPr/>
              <p:nvPr/>
            </p:nvPicPr>
            <p:blipFill>
              <a:blip r:embed="rId3"/>
              <a:stretch>
                <a:fillRect/>
              </a:stretch>
            </p:blipFill>
            <p:spPr>
              <a:xfrm>
                <a:off x="2326587" y="4725030"/>
                <a:ext cx="1739520" cy="168162"/>
              </a:xfrm>
              <a:prstGeom prst="rect">
                <a:avLst/>
              </a:prstGeom>
            </p:spPr>
          </p:pic>
        </mc:Fallback>
      </mc:AlternateContent>
      <p:cxnSp>
        <p:nvCxnSpPr>
          <p:cNvPr id="10" name="Gerade Verbindung 9">
            <a:extLst>
              <a:ext uri="{FF2B5EF4-FFF2-40B4-BE49-F238E27FC236}">
                <a16:creationId xmlns:a16="http://schemas.microsoft.com/office/drawing/2014/main" id="{3C9758AA-5758-CC45-BF1E-D5E9AD277ACC}"/>
              </a:ext>
            </a:extLst>
          </p:cNvPr>
          <p:cNvCxnSpPr/>
          <p:nvPr/>
        </p:nvCxnSpPr>
        <p:spPr>
          <a:xfrm>
            <a:off x="2335587" y="4820978"/>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11" name="Textfeld 10">
            <a:extLst>
              <a:ext uri="{FF2B5EF4-FFF2-40B4-BE49-F238E27FC236}">
                <a16:creationId xmlns:a16="http://schemas.microsoft.com/office/drawing/2014/main" id="{02BE9F19-96E1-3E42-8FDD-6FA1AC54D730}"/>
              </a:ext>
            </a:extLst>
          </p:cNvPr>
          <p:cNvSpPr txBox="1"/>
          <p:nvPr/>
        </p:nvSpPr>
        <p:spPr>
          <a:xfrm>
            <a:off x="2918298" y="2642020"/>
            <a:ext cx="1139169" cy="400110"/>
          </a:xfrm>
          <a:prstGeom prst="rect">
            <a:avLst/>
          </a:prstGeom>
          <a:noFill/>
        </p:spPr>
        <p:txBody>
          <a:bodyPr wrap="square" rtlCol="0">
            <a:spAutoFit/>
          </a:bodyPr>
          <a:lstStyle/>
          <a:p>
            <a:r>
              <a:rPr lang="de-DE" sz="2000"/>
              <a:t>21 </a:t>
            </a:r>
            <a:r>
              <a:rPr lang="de-DE" sz="2000" err="1"/>
              <a:t>g</a:t>
            </a:r>
            <a:endParaRPr lang="de-DE" sz="2000"/>
          </a:p>
        </p:txBody>
      </p:sp>
      <p:sp>
        <p:nvSpPr>
          <p:cNvPr id="12" name="Textfeld 11">
            <a:extLst>
              <a:ext uri="{FF2B5EF4-FFF2-40B4-BE49-F238E27FC236}">
                <a16:creationId xmlns:a16="http://schemas.microsoft.com/office/drawing/2014/main" id="{FE8A6F3C-988D-F845-A41A-7AB6ADDC78E5}"/>
              </a:ext>
            </a:extLst>
          </p:cNvPr>
          <p:cNvSpPr txBox="1"/>
          <p:nvPr/>
        </p:nvSpPr>
        <p:spPr>
          <a:xfrm>
            <a:off x="2627022" y="2939156"/>
            <a:ext cx="1235528" cy="307777"/>
          </a:xfrm>
          <a:prstGeom prst="rect">
            <a:avLst/>
          </a:prstGeom>
          <a:noFill/>
        </p:spPr>
        <p:txBody>
          <a:bodyPr wrap="square" rtlCol="0">
            <a:spAutoFit/>
          </a:bodyPr>
          <a:lstStyle/>
          <a:p>
            <a:r>
              <a:rPr lang="de-DE" sz="1400"/>
              <a:t>Bezugsmenge</a:t>
            </a:r>
          </a:p>
        </p:txBody>
      </p:sp>
      <p:cxnSp>
        <p:nvCxnSpPr>
          <p:cNvPr id="21" name="Gerade Verbindung mit Pfeil 20">
            <a:extLst>
              <a:ext uri="{FF2B5EF4-FFF2-40B4-BE49-F238E27FC236}">
                <a16:creationId xmlns:a16="http://schemas.microsoft.com/office/drawing/2014/main" id="{3F4249CA-6AE7-754B-AB95-6F2018876B9A}"/>
              </a:ext>
            </a:extLst>
          </p:cNvPr>
          <p:cNvCxnSpPr/>
          <p:nvPr/>
        </p:nvCxnSpPr>
        <p:spPr>
          <a:xfrm>
            <a:off x="2327675" y="4158237"/>
            <a:ext cx="16057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Gerade Verbindung mit Pfeil 21">
            <a:extLst>
              <a:ext uri="{FF2B5EF4-FFF2-40B4-BE49-F238E27FC236}">
                <a16:creationId xmlns:a16="http://schemas.microsoft.com/office/drawing/2014/main" id="{F33659A1-30FC-C842-B705-EC067A06C522}"/>
              </a:ext>
            </a:extLst>
          </p:cNvPr>
          <p:cNvCxnSpPr>
            <a:cxnSpLocks/>
          </p:cNvCxnSpPr>
          <p:nvPr/>
        </p:nvCxnSpPr>
        <p:spPr>
          <a:xfrm flipV="1">
            <a:off x="2327675" y="3379454"/>
            <a:ext cx="7912" cy="77878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p14="http://schemas.microsoft.com/office/powerpoint/2010/main">
        <mc:Choice Requires="p14">
          <p:contentPart p14:bwMode="auto" r:id="rId4">
            <p14:nvContentPartPr>
              <p14:cNvPr id="23" name="Freihand 22">
                <a:extLst>
                  <a:ext uri="{FF2B5EF4-FFF2-40B4-BE49-F238E27FC236}">
                    <a16:creationId xmlns:a16="http://schemas.microsoft.com/office/drawing/2014/main" id="{FA193031-94A2-C242-9D9D-46F90153CED5}"/>
                  </a:ext>
                </a:extLst>
              </p14:cNvPr>
              <p14:cNvContentPartPr/>
              <p14:nvPr/>
            </p14:nvContentPartPr>
            <p14:xfrm>
              <a:off x="2335587" y="3752301"/>
              <a:ext cx="1721880" cy="150480"/>
            </p14:xfrm>
          </p:contentPart>
        </mc:Choice>
        <mc:Fallback xmlns="">
          <p:pic>
            <p:nvPicPr>
              <p:cNvPr id="23" name="Freihand 22">
                <a:extLst>
                  <a:ext uri="{FF2B5EF4-FFF2-40B4-BE49-F238E27FC236}">
                    <a16:creationId xmlns:a16="http://schemas.microsoft.com/office/drawing/2014/main" id="{FA193031-94A2-C242-9D9D-46F90153CED5}"/>
                  </a:ext>
                </a:extLst>
              </p:cNvPr>
              <p:cNvPicPr/>
              <p:nvPr/>
            </p:nvPicPr>
            <p:blipFill>
              <a:blip r:embed="rId3"/>
              <a:stretch>
                <a:fillRect/>
              </a:stretch>
            </p:blipFill>
            <p:spPr>
              <a:xfrm>
                <a:off x="2326587" y="3743279"/>
                <a:ext cx="1739520" cy="168162"/>
              </a:xfrm>
              <a:prstGeom prst="rect">
                <a:avLst/>
              </a:prstGeom>
            </p:spPr>
          </p:pic>
        </mc:Fallback>
      </mc:AlternateContent>
      <p:cxnSp>
        <p:nvCxnSpPr>
          <p:cNvPr id="24" name="Gerade Verbindung 23">
            <a:extLst>
              <a:ext uri="{FF2B5EF4-FFF2-40B4-BE49-F238E27FC236}">
                <a16:creationId xmlns:a16="http://schemas.microsoft.com/office/drawing/2014/main" id="{08F84681-A095-474B-90A5-CD3FD1ECDAC3}"/>
              </a:ext>
            </a:extLst>
          </p:cNvPr>
          <p:cNvCxnSpPr/>
          <p:nvPr/>
        </p:nvCxnSpPr>
        <p:spPr>
          <a:xfrm>
            <a:off x="2335587" y="3839227"/>
            <a:ext cx="1729792"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29" name="Textfeld 28">
            <a:extLst>
              <a:ext uri="{FF2B5EF4-FFF2-40B4-BE49-F238E27FC236}">
                <a16:creationId xmlns:a16="http://schemas.microsoft.com/office/drawing/2014/main" id="{65B34A19-DF47-2447-9973-150D23E38CEB}"/>
              </a:ext>
            </a:extLst>
          </p:cNvPr>
          <p:cNvSpPr txBox="1"/>
          <p:nvPr/>
        </p:nvSpPr>
        <p:spPr>
          <a:xfrm>
            <a:off x="3756949" y="4174772"/>
            <a:ext cx="582670" cy="253916"/>
          </a:xfrm>
          <a:prstGeom prst="rect">
            <a:avLst/>
          </a:prstGeom>
          <a:noFill/>
        </p:spPr>
        <p:txBody>
          <a:bodyPr wrap="square" rtlCol="0">
            <a:spAutoFit/>
          </a:bodyPr>
          <a:lstStyle/>
          <a:p>
            <a:r>
              <a:rPr lang="de-DE" sz="1050"/>
              <a:t>t in s</a:t>
            </a:r>
          </a:p>
        </p:txBody>
      </p:sp>
      <p:sp>
        <p:nvSpPr>
          <p:cNvPr id="30" name="Textfeld 29">
            <a:extLst>
              <a:ext uri="{FF2B5EF4-FFF2-40B4-BE49-F238E27FC236}">
                <a16:creationId xmlns:a16="http://schemas.microsoft.com/office/drawing/2014/main" id="{A80ED92E-0108-3848-8100-241985289AF0}"/>
              </a:ext>
            </a:extLst>
          </p:cNvPr>
          <p:cNvSpPr txBox="1"/>
          <p:nvPr/>
        </p:nvSpPr>
        <p:spPr>
          <a:xfrm>
            <a:off x="2009770" y="3397347"/>
            <a:ext cx="441586" cy="253894"/>
          </a:xfrm>
          <a:prstGeom prst="rect">
            <a:avLst/>
          </a:prstGeom>
          <a:noFill/>
        </p:spPr>
        <p:txBody>
          <a:bodyPr wrap="square" rtlCol="0">
            <a:spAutoFit/>
          </a:bodyPr>
          <a:lstStyle/>
          <a:p>
            <a:r>
              <a:rPr lang="de-DE" sz="1050" err="1"/>
              <a:t>g</a:t>
            </a:r>
            <a:r>
              <a:rPr lang="de-DE" sz="1050"/>
              <a:t>/s</a:t>
            </a:r>
          </a:p>
        </p:txBody>
      </p:sp>
      <p:sp>
        <p:nvSpPr>
          <p:cNvPr id="31" name="Textfeld 30">
            <a:extLst>
              <a:ext uri="{FF2B5EF4-FFF2-40B4-BE49-F238E27FC236}">
                <a16:creationId xmlns:a16="http://schemas.microsoft.com/office/drawing/2014/main" id="{765E7081-1797-B643-978B-A021C69484E9}"/>
              </a:ext>
            </a:extLst>
          </p:cNvPr>
          <p:cNvSpPr txBox="1"/>
          <p:nvPr/>
        </p:nvSpPr>
        <p:spPr>
          <a:xfrm>
            <a:off x="2005310" y="4361204"/>
            <a:ext cx="582670" cy="253916"/>
          </a:xfrm>
          <a:prstGeom prst="rect">
            <a:avLst/>
          </a:prstGeom>
          <a:noFill/>
        </p:spPr>
        <p:txBody>
          <a:bodyPr wrap="square" rtlCol="0">
            <a:spAutoFit/>
          </a:bodyPr>
          <a:lstStyle/>
          <a:p>
            <a:r>
              <a:rPr lang="de-DE" sz="1050"/>
              <a:t>°C</a:t>
            </a:r>
          </a:p>
        </p:txBody>
      </p:sp>
      <p:sp>
        <p:nvSpPr>
          <p:cNvPr id="20" name="Textfeld 19">
            <a:hlinkClick r:id="rId5" action="ppaction://hlinksldjump"/>
            <a:extLst>
              <a:ext uri="{FF2B5EF4-FFF2-40B4-BE49-F238E27FC236}">
                <a16:creationId xmlns:a16="http://schemas.microsoft.com/office/drawing/2014/main" id="{2711A903-D06C-DF4A-A641-5CE4279D393D}"/>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25" name="Textfeld 24">
            <a:extLst>
              <a:ext uri="{FF2B5EF4-FFF2-40B4-BE49-F238E27FC236}">
                <a16:creationId xmlns:a16="http://schemas.microsoft.com/office/drawing/2014/main" id="{A1809955-4B2D-B34A-846A-1A55900047AC}"/>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26" name="Textfeld 25">
            <a:extLst>
              <a:ext uri="{FF2B5EF4-FFF2-40B4-BE49-F238E27FC236}">
                <a16:creationId xmlns:a16="http://schemas.microsoft.com/office/drawing/2014/main" id="{0D744A02-CFB0-5C42-81FC-C6F704581846}"/>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27" name="Textfeld 26">
            <a:extLst>
              <a:ext uri="{FF2B5EF4-FFF2-40B4-BE49-F238E27FC236}">
                <a16:creationId xmlns:a16="http://schemas.microsoft.com/office/drawing/2014/main" id="{D4EBDED1-3057-FA4E-89CF-6B852F7E7644}"/>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28" name="Textfeld 27">
            <a:extLst>
              <a:ext uri="{FF2B5EF4-FFF2-40B4-BE49-F238E27FC236}">
                <a16:creationId xmlns:a16="http://schemas.microsoft.com/office/drawing/2014/main" id="{E340C44B-CC9C-494F-AF53-888823AC845D}"/>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32" name="Textfeld 31">
            <a:extLst>
              <a:ext uri="{FF2B5EF4-FFF2-40B4-BE49-F238E27FC236}">
                <a16:creationId xmlns:a16="http://schemas.microsoft.com/office/drawing/2014/main" id="{E1F765CF-517A-3C47-8270-FF3FD9B29AA6}"/>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33" name="Textfeld 32">
            <a:extLst>
              <a:ext uri="{FF2B5EF4-FFF2-40B4-BE49-F238E27FC236}">
                <a16:creationId xmlns:a16="http://schemas.microsoft.com/office/drawing/2014/main" id="{C1B68402-637A-4B4F-B5C8-A5743E5860BF}"/>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3" name="Datumsplatzhalter 12">
            <a:extLst>
              <a:ext uri="{FF2B5EF4-FFF2-40B4-BE49-F238E27FC236}">
                <a16:creationId xmlns:a16="http://schemas.microsoft.com/office/drawing/2014/main" id="{0C887A87-FC9C-1B42-934F-C676DC9E3B22}"/>
              </a:ext>
            </a:extLst>
          </p:cNvPr>
          <p:cNvSpPr>
            <a:spLocks noGrp="1"/>
          </p:cNvSpPr>
          <p:nvPr>
            <p:ph type="dt" sz="half" idx="10"/>
          </p:nvPr>
        </p:nvSpPr>
        <p:spPr/>
        <p:txBody>
          <a:bodyPr/>
          <a:lstStyle/>
          <a:p>
            <a:r>
              <a:rPr lang="de-AT"/>
              <a:t>2020/12/01</a:t>
            </a:r>
            <a:endParaRPr lang="de-DE"/>
          </a:p>
        </p:txBody>
      </p:sp>
      <p:sp>
        <p:nvSpPr>
          <p:cNvPr id="14" name="Fußzeilenplatzhalter 13">
            <a:extLst>
              <a:ext uri="{FF2B5EF4-FFF2-40B4-BE49-F238E27FC236}">
                <a16:creationId xmlns:a16="http://schemas.microsoft.com/office/drawing/2014/main" id="{913A9673-FBDA-C140-B495-A9A6C9C2C356}"/>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1984206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Spüldauer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Spüldauer der Spülung.</a:t>
            </a:r>
          </a:p>
          <a:p>
            <a:endParaRPr lang="de-DE"/>
          </a:p>
          <a:p>
            <a:r>
              <a:rPr lang="de-DE"/>
              <a:t>Es kann nur die Spülmenge ODER die Spüldauer eingestellt werden.</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136850" cy="369332"/>
          </a:xfrm>
          <a:prstGeom prst="rect">
            <a:avLst/>
          </a:prstGeom>
          <a:noFill/>
        </p:spPr>
        <p:txBody>
          <a:bodyPr wrap="none" rtlCol="0">
            <a:spAutoFit/>
          </a:bodyPr>
          <a:lstStyle/>
          <a:p>
            <a:r>
              <a:rPr lang="de-DE"/>
              <a:t>Spüldauer</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30 s</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4" action="ppaction://hlinksldjump"/>
            <a:extLst>
              <a:ext uri="{FF2B5EF4-FFF2-40B4-BE49-F238E27FC236}">
                <a16:creationId xmlns:a16="http://schemas.microsoft.com/office/drawing/2014/main" id="{0A90ED0B-411D-413E-8093-5D8B40DCCB52}"/>
              </a:ext>
            </a:extLst>
          </p:cNvPr>
          <p:cNvSpPr txBox="1"/>
          <p:nvPr/>
        </p:nvSpPr>
        <p:spPr>
          <a:xfrm>
            <a:off x="1470994" y="3244334"/>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6" action="ppaction://hlinksldjump"/>
            <a:extLst>
              <a:ext uri="{FF2B5EF4-FFF2-40B4-BE49-F238E27FC236}">
                <a16:creationId xmlns:a16="http://schemas.microsoft.com/office/drawing/2014/main" id="{ADF5F5B0-9C9B-4018-89F3-DC157096DC17}"/>
              </a:ext>
            </a:extLst>
          </p:cNvPr>
          <p:cNvSpPr txBox="1"/>
          <p:nvPr/>
        </p:nvSpPr>
        <p:spPr>
          <a:xfrm>
            <a:off x="1509224" y="2230636"/>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AC3CD669-43A5-EF49-82D2-896F7FB7563B}"/>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hlinkClick r:id="rId7" action="ppaction://hlinksldjump"/>
            <a:extLst>
              <a:ext uri="{FF2B5EF4-FFF2-40B4-BE49-F238E27FC236}">
                <a16:creationId xmlns:a16="http://schemas.microsoft.com/office/drawing/2014/main" id="{438266B9-2924-472D-B8CC-219C0C46684B}"/>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5989906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Spüldauer Wartung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Spüldauer der Spülung.</a:t>
            </a:r>
          </a:p>
          <a:p>
            <a:endParaRPr lang="de-DE"/>
          </a:p>
          <a:p>
            <a:r>
              <a:rPr lang="de-DE"/>
              <a:t>Es kann nur die Spülmenge ODER die Spüldauer eingestellt werden.</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136850" cy="369332"/>
          </a:xfrm>
          <a:prstGeom prst="rect">
            <a:avLst/>
          </a:prstGeom>
          <a:noFill/>
        </p:spPr>
        <p:txBody>
          <a:bodyPr wrap="none" rtlCol="0">
            <a:spAutoFit/>
          </a:bodyPr>
          <a:lstStyle/>
          <a:p>
            <a:r>
              <a:rPr lang="de-DE"/>
              <a:t>Spüldauer</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25 s</a:t>
            </a:r>
          </a:p>
        </p:txBody>
      </p:sp>
      <p:sp>
        <p:nvSpPr>
          <p:cNvPr id="17" name="Textfeld 16">
            <a:hlinkClick r:id="rId4" action="ppaction://hlinksldjump"/>
            <a:extLst>
              <a:ext uri="{FF2B5EF4-FFF2-40B4-BE49-F238E27FC236}">
                <a16:creationId xmlns:a16="http://schemas.microsoft.com/office/drawing/2014/main" id="{5ED4D091-1F12-4F73-8071-39C7C9BBA883}"/>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DE33125B-29E8-4BDB-8D97-90A77DB5382F}"/>
              </a:ext>
            </a:extLst>
          </p:cNvPr>
          <p:cNvSpPr txBox="1"/>
          <p:nvPr/>
        </p:nvSpPr>
        <p:spPr>
          <a:xfrm>
            <a:off x="1549822"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5" action="ppaction://hlinksldjump"/>
            <a:extLst>
              <a:ext uri="{FF2B5EF4-FFF2-40B4-BE49-F238E27FC236}">
                <a16:creationId xmlns:a16="http://schemas.microsoft.com/office/drawing/2014/main" id="{FECC8364-F540-42DC-8F41-E9951A663EEF}"/>
              </a:ext>
            </a:extLst>
          </p:cNvPr>
          <p:cNvSpPr txBox="1"/>
          <p:nvPr/>
        </p:nvSpPr>
        <p:spPr>
          <a:xfrm>
            <a:off x="1467534" y="2185022"/>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8CD54764-C548-7F4D-A104-132CF4CDFAD9}"/>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2" name="Textfeld 21">
            <a:hlinkClick r:id="rId6" action="ppaction://hlinksldjump"/>
            <a:extLst>
              <a:ext uri="{FF2B5EF4-FFF2-40B4-BE49-F238E27FC236}">
                <a16:creationId xmlns:a16="http://schemas.microsoft.com/office/drawing/2014/main" id="{81BD1EBD-BAFA-464D-8477-A6A51F99B88C}"/>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9308548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Spüldauer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Spüldauer der Spülung.</a:t>
            </a:r>
          </a:p>
          <a:p>
            <a:endParaRPr lang="de-DE"/>
          </a:p>
          <a:p>
            <a:r>
              <a:rPr lang="de-DE"/>
              <a:t>Es kann nur die Spülmenge ODER die Spüldauer eingestellt werden.</a:t>
            </a:r>
          </a:p>
          <a:p>
            <a:endParaRPr lang="de-DE"/>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136850" cy="369332"/>
          </a:xfrm>
          <a:prstGeom prst="rect">
            <a:avLst/>
          </a:prstGeom>
          <a:noFill/>
        </p:spPr>
        <p:txBody>
          <a:bodyPr wrap="none" rtlCol="0">
            <a:spAutoFit/>
          </a:bodyPr>
          <a:lstStyle/>
          <a:p>
            <a:r>
              <a:rPr lang="de-DE"/>
              <a:t>Spüldauer</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35 s</a:t>
            </a:r>
          </a:p>
        </p:txBody>
      </p:sp>
      <p:sp>
        <p:nvSpPr>
          <p:cNvPr id="16" name="Textfeld 15">
            <a:hlinkClick r:id="rId4"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5"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52B8C2FD-434E-1F47-8F8F-93B8CC3450CA}"/>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C0B0972A-8076-425E-A4A0-EBEE6AA894F1}"/>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2068601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Durchflussrate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Durchflussrate der Rück-/Spülung.</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2 ml/s</a:t>
            </a:r>
          </a:p>
        </p:txBody>
      </p:sp>
      <p:sp>
        <p:nvSpPr>
          <p:cNvPr id="16" name="Textfeld 15">
            <a:hlinkClick r:id="rId4"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5"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6" action="ppaction://hlinksldjump"/>
            <a:extLst>
              <a:ext uri="{FF2B5EF4-FFF2-40B4-BE49-F238E27FC236}">
                <a16:creationId xmlns:a16="http://schemas.microsoft.com/office/drawing/2014/main" id="{77447031-5824-4373-974B-D15400B75426}"/>
              </a:ext>
            </a:extLst>
          </p:cNvPr>
          <p:cNvSpPr txBox="1"/>
          <p:nvPr/>
        </p:nvSpPr>
        <p:spPr>
          <a:xfrm>
            <a:off x="1509224" y="2175181"/>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EEA17EC-59D1-BC48-82DB-EAA19A0DB0DA}"/>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hlinkClick r:id="rId7" action="ppaction://hlinksldjump"/>
            <a:extLst>
              <a:ext uri="{FF2B5EF4-FFF2-40B4-BE49-F238E27FC236}">
                <a16:creationId xmlns:a16="http://schemas.microsoft.com/office/drawing/2014/main" id="{38E6D0B0-FA76-4BC7-8E88-9A6FE6D34D3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96478423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Durchflussrate Wartung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Durchflussrate der Rück-/Spülung.</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1,5 ml/s</a:t>
            </a:r>
          </a:p>
        </p:txBody>
      </p:sp>
      <p:sp>
        <p:nvSpPr>
          <p:cNvPr id="17" name="Textfeld 16">
            <a:hlinkClick r:id="rId4"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5" action="ppaction://hlinksldjump"/>
            <a:extLst>
              <a:ext uri="{FF2B5EF4-FFF2-40B4-BE49-F238E27FC236}">
                <a16:creationId xmlns:a16="http://schemas.microsoft.com/office/drawing/2014/main" id="{FC35489F-C119-416D-B9D2-EA063096CE5E}"/>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CFD889D5-2242-A24D-94C5-B95A38A631D9}"/>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hlinkClick r:id="rId6" action="ppaction://hlinksldjump"/>
            <a:extLst>
              <a:ext uri="{FF2B5EF4-FFF2-40B4-BE49-F238E27FC236}">
                <a16:creationId xmlns:a16="http://schemas.microsoft.com/office/drawing/2014/main" id="{66C69558-85E8-4DBF-A4EA-EF27791BB166}"/>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44078816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Durchflussrate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Durchflussrate der Rück-/Spülung.</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542730" cy="369332"/>
          </a:xfrm>
          <a:prstGeom prst="rect">
            <a:avLst/>
          </a:prstGeom>
          <a:noFill/>
        </p:spPr>
        <p:txBody>
          <a:bodyPr wrap="none" rtlCol="0">
            <a:spAutoFit/>
          </a:bodyPr>
          <a:lstStyle/>
          <a:p>
            <a:r>
              <a:rPr lang="de-DE"/>
              <a:t>Durchflussrate</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2,5 ml/s</a:t>
            </a:r>
          </a:p>
        </p:txBody>
      </p:sp>
      <p:sp>
        <p:nvSpPr>
          <p:cNvPr id="17" name="Textfeld 16">
            <a:hlinkClick r:id="rId4"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20" name="Textfeld 19">
            <a:hlinkClick r:id="rId5" action="ppaction://hlinksldjump"/>
            <a:extLst>
              <a:ext uri="{FF2B5EF4-FFF2-40B4-BE49-F238E27FC236}">
                <a16:creationId xmlns:a16="http://schemas.microsoft.com/office/drawing/2014/main" id="{D27C0463-1D10-419D-91E1-9F631B4A9710}"/>
              </a:ext>
            </a:extLst>
          </p:cNvPr>
          <p:cNvSpPr txBox="1"/>
          <p:nvPr/>
        </p:nvSpPr>
        <p:spPr>
          <a:xfrm>
            <a:off x="1468993" y="4336931"/>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13E636BB-E518-6F43-8C4C-C824482D24A9}"/>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hlinkClick r:id="rId6" action="ppaction://hlinksldjump"/>
            <a:extLst>
              <a:ext uri="{FF2B5EF4-FFF2-40B4-BE49-F238E27FC236}">
                <a16:creationId xmlns:a16="http://schemas.microsoft.com/office/drawing/2014/main" id="{C76EED5C-20EB-4C5E-807B-43F6FD5189BF}"/>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2920063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a:xfrm>
            <a:off x="5139783" y="365126"/>
            <a:ext cx="6505370" cy="881988"/>
          </a:xfrm>
        </p:spPr>
        <p:txBody>
          <a:bodyPr>
            <a:normAutofit fontScale="90000"/>
          </a:bodyPr>
          <a:lstStyle/>
          <a:p>
            <a:r>
              <a:rPr lang="de-DE" dirty="0"/>
              <a:t>Wassertemperatur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Wassertemperatur der Rück-/Spülung.</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941814" cy="369332"/>
          </a:xfrm>
          <a:prstGeom prst="rect">
            <a:avLst/>
          </a:prstGeom>
          <a:noFill/>
        </p:spPr>
        <p:txBody>
          <a:bodyPr wrap="none" rtlCol="0">
            <a:spAutoFit/>
          </a:bodyPr>
          <a:lstStyle/>
          <a:p>
            <a:r>
              <a:rPr lang="de-DE"/>
              <a:t>Wassertemperatur</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85 °C</a:t>
            </a:r>
          </a:p>
        </p:txBody>
      </p:sp>
      <p:sp>
        <p:nvSpPr>
          <p:cNvPr id="17" name="Textfeld 16">
            <a:hlinkClick r:id="rId4"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20" name="Textfeld 19">
            <a:hlinkClick r:id="rId5" action="ppaction://hlinksldjump"/>
            <a:extLst>
              <a:ext uri="{FF2B5EF4-FFF2-40B4-BE49-F238E27FC236}">
                <a16:creationId xmlns:a16="http://schemas.microsoft.com/office/drawing/2014/main" id="{D27C0463-1D10-419D-91E1-9F631B4A9710}"/>
              </a:ext>
            </a:extLst>
          </p:cNvPr>
          <p:cNvSpPr txBox="1"/>
          <p:nvPr/>
        </p:nvSpPr>
        <p:spPr>
          <a:xfrm>
            <a:off x="1468993" y="4336931"/>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6" action="ppaction://hlinksldjump"/>
            <a:extLst>
              <a:ext uri="{FF2B5EF4-FFF2-40B4-BE49-F238E27FC236}">
                <a16:creationId xmlns:a16="http://schemas.microsoft.com/office/drawing/2014/main" id="{55DF2176-9DD8-4C35-B296-744A910F2088}"/>
              </a:ext>
            </a:extLst>
          </p:cNvPr>
          <p:cNvSpPr txBox="1"/>
          <p:nvPr/>
        </p:nvSpPr>
        <p:spPr>
          <a:xfrm>
            <a:off x="1525324" y="2175181"/>
            <a:ext cx="407963" cy="369332"/>
          </a:xfrm>
          <a:prstGeom prst="rect">
            <a:avLst/>
          </a:prstGeom>
          <a:noFill/>
        </p:spPr>
        <p:txBody>
          <a:bodyPr wrap="square" rtlCol="0">
            <a:spAutoFit/>
          </a:bodyPr>
          <a:lstStyle/>
          <a:p>
            <a:r>
              <a:rPr lang="de-DE">
                <a:solidFill>
                  <a:schemeClr val="bg1"/>
                </a:solidFill>
              </a:rPr>
              <a:t>a</a:t>
            </a:r>
          </a:p>
        </p:txBody>
      </p:sp>
      <p:sp>
        <p:nvSpPr>
          <p:cNvPr id="21" name="Textfeld 20">
            <a:extLst>
              <a:ext uri="{FF2B5EF4-FFF2-40B4-BE49-F238E27FC236}">
                <a16:creationId xmlns:a16="http://schemas.microsoft.com/office/drawing/2014/main" id="{4D658AA8-AA4D-684F-9D9F-7B6739A1408C}"/>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2" name="Textfeld 21">
            <a:hlinkClick r:id="rId7" action="ppaction://hlinksldjump"/>
            <a:extLst>
              <a:ext uri="{FF2B5EF4-FFF2-40B4-BE49-F238E27FC236}">
                <a16:creationId xmlns:a16="http://schemas.microsoft.com/office/drawing/2014/main" id="{99904C79-C3F1-4F89-8AE9-0A83CCE10D56}"/>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0870964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a:xfrm>
            <a:off x="5139783" y="365126"/>
            <a:ext cx="6370899" cy="881988"/>
          </a:xfrm>
        </p:spPr>
        <p:txBody>
          <a:bodyPr>
            <a:normAutofit fontScale="90000"/>
          </a:bodyPr>
          <a:lstStyle/>
          <a:p>
            <a:r>
              <a:rPr lang="de-DE" dirty="0"/>
              <a:t>Wassertemperatur Wartung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Wassertemperatur der Rück-/Spülung.</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941814" cy="369332"/>
          </a:xfrm>
          <a:prstGeom prst="rect">
            <a:avLst/>
          </a:prstGeom>
          <a:noFill/>
        </p:spPr>
        <p:txBody>
          <a:bodyPr wrap="none" rtlCol="0">
            <a:spAutoFit/>
          </a:bodyPr>
          <a:lstStyle/>
          <a:p>
            <a:r>
              <a:rPr lang="de-DE"/>
              <a:t>Wassertemperatur</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80 °C</a:t>
            </a:r>
          </a:p>
        </p:txBody>
      </p:sp>
      <p:sp>
        <p:nvSpPr>
          <p:cNvPr id="17" name="Textfeld 16">
            <a:hlinkClick r:id="rId4"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20" name="Textfeld 19">
            <a:hlinkClick r:id="rId5" action="ppaction://hlinksldjump"/>
            <a:extLst>
              <a:ext uri="{FF2B5EF4-FFF2-40B4-BE49-F238E27FC236}">
                <a16:creationId xmlns:a16="http://schemas.microsoft.com/office/drawing/2014/main" id="{D27C0463-1D10-419D-91E1-9F631B4A9710}"/>
              </a:ext>
            </a:extLst>
          </p:cNvPr>
          <p:cNvSpPr txBox="1"/>
          <p:nvPr/>
        </p:nvSpPr>
        <p:spPr>
          <a:xfrm>
            <a:off x="1468993" y="4336931"/>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6" action="ppaction://hlinksldjump"/>
            <a:extLst>
              <a:ext uri="{FF2B5EF4-FFF2-40B4-BE49-F238E27FC236}">
                <a16:creationId xmlns:a16="http://schemas.microsoft.com/office/drawing/2014/main" id="{10250EBC-7457-45C0-934C-6A39740DEF7F}"/>
              </a:ext>
            </a:extLst>
          </p:cNvPr>
          <p:cNvSpPr txBox="1"/>
          <p:nvPr/>
        </p:nvSpPr>
        <p:spPr>
          <a:xfrm>
            <a:off x="1525324" y="2230636"/>
            <a:ext cx="407963" cy="369332"/>
          </a:xfrm>
          <a:prstGeom prst="rect">
            <a:avLst/>
          </a:prstGeom>
          <a:noFill/>
        </p:spPr>
        <p:txBody>
          <a:bodyPr wrap="square" rtlCol="0">
            <a:spAutoFit/>
          </a:bodyPr>
          <a:lstStyle/>
          <a:p>
            <a:r>
              <a:rPr lang="de-DE">
                <a:solidFill>
                  <a:schemeClr val="bg1"/>
                </a:solidFill>
              </a:rPr>
              <a:t>a</a:t>
            </a:r>
          </a:p>
        </p:txBody>
      </p:sp>
      <p:sp>
        <p:nvSpPr>
          <p:cNvPr id="21" name="Textfeld 20">
            <a:extLst>
              <a:ext uri="{FF2B5EF4-FFF2-40B4-BE49-F238E27FC236}">
                <a16:creationId xmlns:a16="http://schemas.microsoft.com/office/drawing/2014/main" id="{344CA3E6-C7B9-AB4A-AA78-FC7FBB79494F}"/>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2" name="Textfeld 21">
            <a:hlinkClick r:id="rId7" action="ppaction://hlinksldjump"/>
            <a:extLst>
              <a:ext uri="{FF2B5EF4-FFF2-40B4-BE49-F238E27FC236}">
                <a16:creationId xmlns:a16="http://schemas.microsoft.com/office/drawing/2014/main" id="{4D049BED-9411-4EE2-A4F4-BE94408D8F36}"/>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7033283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a:xfrm>
            <a:off x="5139783" y="365126"/>
            <a:ext cx="6451582" cy="881988"/>
          </a:xfrm>
        </p:spPr>
        <p:txBody>
          <a:bodyPr>
            <a:normAutofit fontScale="90000"/>
          </a:bodyPr>
          <a:lstStyle/>
          <a:p>
            <a:r>
              <a:rPr lang="de-DE" dirty="0"/>
              <a:t>Wassertemperatur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Wassertemperatur der Rück-/Spülung.</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941814" cy="369332"/>
          </a:xfrm>
          <a:prstGeom prst="rect">
            <a:avLst/>
          </a:prstGeom>
          <a:noFill/>
        </p:spPr>
        <p:txBody>
          <a:bodyPr wrap="none" rtlCol="0">
            <a:spAutoFit/>
          </a:bodyPr>
          <a:lstStyle/>
          <a:p>
            <a:r>
              <a:rPr lang="de-DE"/>
              <a:t>Wassertemperatur</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90 °C</a:t>
            </a:r>
          </a:p>
        </p:txBody>
      </p:sp>
      <p:sp>
        <p:nvSpPr>
          <p:cNvPr id="17" name="Textfeld 16">
            <a:hlinkClick r:id="rId4" action="ppaction://hlinksldjump"/>
            <a:extLst>
              <a:ext uri="{FF2B5EF4-FFF2-40B4-BE49-F238E27FC236}">
                <a16:creationId xmlns:a16="http://schemas.microsoft.com/office/drawing/2014/main" id="{77EDFBAA-C133-4F7A-B4A7-E2BFC54F2E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77A12BD-424A-478A-9AE8-47C82E90A862}"/>
              </a:ext>
            </a:extLst>
          </p:cNvPr>
          <p:cNvSpPr txBox="1"/>
          <p:nvPr/>
        </p:nvSpPr>
        <p:spPr>
          <a:xfrm>
            <a:off x="1535839" y="3244334"/>
            <a:ext cx="407963" cy="369332"/>
          </a:xfrm>
          <a:prstGeom prst="rect">
            <a:avLst/>
          </a:prstGeom>
          <a:noFill/>
        </p:spPr>
        <p:txBody>
          <a:bodyPr wrap="square" rtlCol="0">
            <a:spAutoFit/>
          </a:bodyPr>
          <a:lstStyle/>
          <a:p>
            <a:r>
              <a:rPr lang="de-DE">
                <a:solidFill>
                  <a:schemeClr val="bg1"/>
                </a:solidFill>
              </a:rPr>
              <a:t>a</a:t>
            </a:r>
          </a:p>
        </p:txBody>
      </p:sp>
      <p:sp>
        <p:nvSpPr>
          <p:cNvPr id="20" name="Textfeld 19">
            <a:hlinkClick r:id="rId5" action="ppaction://hlinksldjump"/>
            <a:extLst>
              <a:ext uri="{FF2B5EF4-FFF2-40B4-BE49-F238E27FC236}">
                <a16:creationId xmlns:a16="http://schemas.microsoft.com/office/drawing/2014/main" id="{D27C0463-1D10-419D-91E1-9F631B4A9710}"/>
              </a:ext>
            </a:extLst>
          </p:cNvPr>
          <p:cNvSpPr txBox="1"/>
          <p:nvPr/>
        </p:nvSpPr>
        <p:spPr>
          <a:xfrm>
            <a:off x="1533999" y="4336931"/>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5EDE586F-8C42-F848-86A5-B877E9BEADCD}"/>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hlinkClick r:id="rId6" action="ppaction://hlinksldjump"/>
            <a:extLst>
              <a:ext uri="{FF2B5EF4-FFF2-40B4-BE49-F238E27FC236}">
                <a16:creationId xmlns:a16="http://schemas.microsoft.com/office/drawing/2014/main" id="{EBA25753-14C2-4F2A-B428-30293BDB16BA}"/>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28443724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Helligkeit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Helligkeit.</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261289" y="4108783"/>
            <a:ext cx="1446525"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054071" cy="369332"/>
          </a:xfrm>
          <a:prstGeom prst="rect">
            <a:avLst/>
          </a:prstGeom>
          <a:noFill/>
        </p:spPr>
        <p:txBody>
          <a:bodyPr wrap="none" rtlCol="0">
            <a:spAutoFit/>
          </a:bodyPr>
          <a:lstStyle/>
          <a:p>
            <a:r>
              <a:rPr lang="de-DE"/>
              <a:t>Helligkeit</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50 %</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4" action="ppaction://hlinksldjump"/>
            <a:extLst>
              <a:ext uri="{FF2B5EF4-FFF2-40B4-BE49-F238E27FC236}">
                <a16:creationId xmlns:a16="http://schemas.microsoft.com/office/drawing/2014/main" id="{D0E9E2D8-6FB5-4EAD-BAE3-B36F6BD8DE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6"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9206A6CA-A23F-4547-94BD-3A02BA6867DC}"/>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9" name="Textfeld 18">
            <a:hlinkClick r:id="rId7" action="ppaction://hlinksldjump"/>
            <a:extLst>
              <a:ext uri="{FF2B5EF4-FFF2-40B4-BE49-F238E27FC236}">
                <a16:creationId xmlns:a16="http://schemas.microsoft.com/office/drawing/2014/main" id="{82E6D9F1-5B75-4BD1-A729-2A2DF1A204F9}"/>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4229012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772BFF-9C53-E448-A21D-2B4A1AF3455D}"/>
              </a:ext>
            </a:extLst>
          </p:cNvPr>
          <p:cNvSpPr>
            <a:spLocks noGrp="1"/>
          </p:cNvSpPr>
          <p:nvPr>
            <p:ph type="title"/>
          </p:nvPr>
        </p:nvSpPr>
        <p:spPr/>
        <p:txBody>
          <a:bodyPr>
            <a:normAutofit fontScale="90000"/>
          </a:bodyPr>
          <a:lstStyle/>
          <a:p>
            <a:r>
              <a:rPr lang="de-DE"/>
              <a:t>Zusammenfassung Manuell</a:t>
            </a:r>
          </a:p>
        </p:txBody>
      </p:sp>
      <p:sp>
        <p:nvSpPr>
          <p:cNvPr id="3" name="Inhaltsplatzhalter 2">
            <a:extLst>
              <a:ext uri="{FF2B5EF4-FFF2-40B4-BE49-F238E27FC236}">
                <a16:creationId xmlns:a16="http://schemas.microsoft.com/office/drawing/2014/main" id="{ACFD3585-5243-514C-B11D-DDF8134EA9A5}"/>
              </a:ext>
            </a:extLst>
          </p:cNvPr>
          <p:cNvSpPr>
            <a:spLocks noGrp="1"/>
          </p:cNvSpPr>
          <p:nvPr>
            <p:ph idx="1"/>
          </p:nvPr>
        </p:nvSpPr>
        <p:spPr/>
        <p:txBody>
          <a:bodyPr/>
          <a:lstStyle/>
          <a:p>
            <a:r>
              <a:rPr lang="de-DE"/>
              <a:t>Kurze Zusammenfassung der Parameter nach Beenden des manuellen Kaffeebezugs. Die Anzeige wird x Sekunden angezeigt. Danach wird wieder der Home-Bildschirm Manuell angezeigt.</a:t>
            </a:r>
          </a:p>
        </p:txBody>
      </p:sp>
      <p:sp>
        <p:nvSpPr>
          <p:cNvPr id="4" name="Textfeld 3">
            <a:extLst>
              <a:ext uri="{FF2B5EF4-FFF2-40B4-BE49-F238E27FC236}">
                <a16:creationId xmlns:a16="http://schemas.microsoft.com/office/drawing/2014/main" id="{680418F0-C815-0C44-972F-3C2A5EBCA994}"/>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5" name="Textfeld 4">
            <a:extLst>
              <a:ext uri="{FF2B5EF4-FFF2-40B4-BE49-F238E27FC236}">
                <a16:creationId xmlns:a16="http://schemas.microsoft.com/office/drawing/2014/main" id="{1520A675-6EA0-0145-89B3-9A6D31830F4B}"/>
              </a:ext>
            </a:extLst>
          </p:cNvPr>
          <p:cNvSpPr txBox="1"/>
          <p:nvPr/>
        </p:nvSpPr>
        <p:spPr>
          <a:xfrm>
            <a:off x="2049406" y="3799220"/>
            <a:ext cx="2151288" cy="338554"/>
          </a:xfrm>
          <a:prstGeom prst="rect">
            <a:avLst/>
          </a:prstGeom>
          <a:noFill/>
        </p:spPr>
        <p:txBody>
          <a:bodyPr wrap="square" rtlCol="0">
            <a:spAutoFit/>
          </a:bodyPr>
          <a:lstStyle/>
          <a:p>
            <a:r>
              <a:rPr lang="de-DE" sz="1600"/>
              <a:t>Bezugsmenge: 25 </a:t>
            </a:r>
            <a:r>
              <a:rPr lang="de-DE" sz="1600" err="1"/>
              <a:t>g</a:t>
            </a:r>
            <a:endParaRPr lang="de-DE" sz="1600"/>
          </a:p>
        </p:txBody>
      </p:sp>
      <p:sp>
        <p:nvSpPr>
          <p:cNvPr id="6" name="Textfeld 5">
            <a:extLst>
              <a:ext uri="{FF2B5EF4-FFF2-40B4-BE49-F238E27FC236}">
                <a16:creationId xmlns:a16="http://schemas.microsoft.com/office/drawing/2014/main" id="{A332C088-1226-7541-980C-CA63C23C142A}"/>
              </a:ext>
            </a:extLst>
          </p:cNvPr>
          <p:cNvSpPr txBox="1"/>
          <p:nvPr/>
        </p:nvSpPr>
        <p:spPr>
          <a:xfrm>
            <a:off x="2021207" y="2321507"/>
            <a:ext cx="2173800" cy="338554"/>
          </a:xfrm>
          <a:prstGeom prst="rect">
            <a:avLst/>
          </a:prstGeom>
          <a:noFill/>
        </p:spPr>
        <p:txBody>
          <a:bodyPr wrap="none" rtlCol="0">
            <a:spAutoFit/>
          </a:bodyPr>
          <a:lstStyle/>
          <a:p>
            <a:r>
              <a:rPr lang="de-DE" sz="1600" err="1"/>
              <a:t>Preinfusionsmethode</a:t>
            </a:r>
            <a:r>
              <a:rPr lang="de-DE" sz="1600"/>
              <a:t>: 2</a:t>
            </a:r>
          </a:p>
        </p:txBody>
      </p:sp>
      <p:sp>
        <p:nvSpPr>
          <p:cNvPr id="10" name="Textfeld 9">
            <a:extLst>
              <a:ext uri="{FF2B5EF4-FFF2-40B4-BE49-F238E27FC236}">
                <a16:creationId xmlns:a16="http://schemas.microsoft.com/office/drawing/2014/main" id="{FB7C3FD3-1DBF-0640-BA17-0519E2F81727}"/>
              </a:ext>
            </a:extLst>
          </p:cNvPr>
          <p:cNvSpPr txBox="1"/>
          <p:nvPr/>
        </p:nvSpPr>
        <p:spPr>
          <a:xfrm>
            <a:off x="2049406" y="2817005"/>
            <a:ext cx="1937646" cy="338554"/>
          </a:xfrm>
          <a:prstGeom prst="rect">
            <a:avLst/>
          </a:prstGeom>
          <a:noFill/>
        </p:spPr>
        <p:txBody>
          <a:bodyPr wrap="none" rtlCol="0">
            <a:spAutoFit/>
          </a:bodyPr>
          <a:lstStyle/>
          <a:p>
            <a:r>
              <a:rPr lang="de-DE" sz="1600" err="1"/>
              <a:t>Preinfusionszeit</a:t>
            </a:r>
            <a:r>
              <a:rPr lang="de-DE" sz="1600"/>
              <a:t>: 15 s</a:t>
            </a:r>
          </a:p>
        </p:txBody>
      </p:sp>
      <p:sp>
        <p:nvSpPr>
          <p:cNvPr id="11" name="Textfeld 10">
            <a:extLst>
              <a:ext uri="{FF2B5EF4-FFF2-40B4-BE49-F238E27FC236}">
                <a16:creationId xmlns:a16="http://schemas.microsoft.com/office/drawing/2014/main" id="{A45467B5-525A-DA43-9686-B1A269733993}"/>
              </a:ext>
            </a:extLst>
          </p:cNvPr>
          <p:cNvSpPr txBox="1"/>
          <p:nvPr/>
        </p:nvSpPr>
        <p:spPr>
          <a:xfrm>
            <a:off x="2049406" y="3289224"/>
            <a:ext cx="1900328" cy="338554"/>
          </a:xfrm>
          <a:prstGeom prst="rect">
            <a:avLst/>
          </a:prstGeom>
          <a:noFill/>
        </p:spPr>
        <p:txBody>
          <a:bodyPr wrap="none" rtlCol="0">
            <a:spAutoFit/>
          </a:bodyPr>
          <a:lstStyle/>
          <a:p>
            <a:r>
              <a:rPr lang="de-DE" sz="1600"/>
              <a:t>Durchflussrate: 2 </a:t>
            </a:r>
            <a:r>
              <a:rPr lang="de-DE" sz="1600" err="1"/>
              <a:t>g</a:t>
            </a:r>
            <a:r>
              <a:rPr lang="de-DE" sz="1600"/>
              <a:t>/s</a:t>
            </a:r>
          </a:p>
        </p:txBody>
      </p:sp>
      <p:sp>
        <p:nvSpPr>
          <p:cNvPr id="12" name="Textfeld 11">
            <a:extLst>
              <a:ext uri="{FF2B5EF4-FFF2-40B4-BE49-F238E27FC236}">
                <a16:creationId xmlns:a16="http://schemas.microsoft.com/office/drawing/2014/main" id="{0DD56F1E-BF8C-174D-9F92-FE5753F22980}"/>
              </a:ext>
            </a:extLst>
          </p:cNvPr>
          <p:cNvSpPr txBox="1"/>
          <p:nvPr/>
        </p:nvSpPr>
        <p:spPr>
          <a:xfrm>
            <a:off x="2049406" y="4351204"/>
            <a:ext cx="2322431" cy="338554"/>
          </a:xfrm>
          <a:prstGeom prst="rect">
            <a:avLst/>
          </a:prstGeom>
          <a:noFill/>
        </p:spPr>
        <p:txBody>
          <a:bodyPr wrap="none" rtlCol="0">
            <a:spAutoFit/>
          </a:bodyPr>
          <a:lstStyle/>
          <a:p>
            <a:r>
              <a:rPr lang="de-DE" sz="1600"/>
              <a:t>Mischtemperatur: 91,5 °C</a:t>
            </a:r>
          </a:p>
        </p:txBody>
      </p:sp>
      <p:sp>
        <p:nvSpPr>
          <p:cNvPr id="13" name="Textfeld 12">
            <a:extLst>
              <a:ext uri="{FF2B5EF4-FFF2-40B4-BE49-F238E27FC236}">
                <a16:creationId xmlns:a16="http://schemas.microsoft.com/office/drawing/2014/main" id="{320FA92C-F802-4B4A-975F-28ED84DEBD70}"/>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14" name="Textfeld 13">
            <a:extLst>
              <a:ext uri="{FF2B5EF4-FFF2-40B4-BE49-F238E27FC236}">
                <a16:creationId xmlns:a16="http://schemas.microsoft.com/office/drawing/2014/main" id="{3B7F9160-E05B-2742-B286-B6F65D69604A}"/>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5" name="Textfeld 14">
            <a:extLst>
              <a:ext uri="{FF2B5EF4-FFF2-40B4-BE49-F238E27FC236}">
                <a16:creationId xmlns:a16="http://schemas.microsoft.com/office/drawing/2014/main" id="{EA5FC8F0-5C6B-4443-A925-01CB5A878247}"/>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234C25D6-0292-0347-866A-63A20C65F608}"/>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B0CB5B77-57CA-114C-8F1E-88C13A528C3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BCAFEDBB-56C2-F240-B76B-63058779A684}"/>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5D5C9565-27F2-A045-B55E-567801D2AA62}"/>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7" name="Textfeld 6">
            <a:hlinkClick r:id="rId2" action="ppaction://hlinksldjump"/>
            <a:extLst>
              <a:ext uri="{FF2B5EF4-FFF2-40B4-BE49-F238E27FC236}">
                <a16:creationId xmlns:a16="http://schemas.microsoft.com/office/drawing/2014/main" id="{4FE174B9-088D-834C-873D-6D75CF918F2F}"/>
              </a:ext>
            </a:extLst>
          </p:cNvPr>
          <p:cNvSpPr txBox="1"/>
          <p:nvPr/>
        </p:nvSpPr>
        <p:spPr>
          <a:xfrm>
            <a:off x="315884" y="5828907"/>
            <a:ext cx="1945178" cy="369332"/>
          </a:xfrm>
          <a:prstGeom prst="rect">
            <a:avLst/>
          </a:prstGeom>
          <a:noFill/>
        </p:spPr>
        <p:txBody>
          <a:bodyPr wrap="square" rtlCol="0">
            <a:spAutoFit/>
          </a:bodyPr>
          <a:lstStyle/>
          <a:p>
            <a:r>
              <a:rPr lang="de-DE"/>
              <a:t>Home Manuell</a:t>
            </a:r>
          </a:p>
        </p:txBody>
      </p:sp>
      <p:sp>
        <p:nvSpPr>
          <p:cNvPr id="8" name="Datumsplatzhalter 7">
            <a:extLst>
              <a:ext uri="{FF2B5EF4-FFF2-40B4-BE49-F238E27FC236}">
                <a16:creationId xmlns:a16="http://schemas.microsoft.com/office/drawing/2014/main" id="{DCE9F853-5286-4A42-986E-6909E4F3296F}"/>
              </a:ext>
            </a:extLst>
          </p:cNvPr>
          <p:cNvSpPr>
            <a:spLocks noGrp="1"/>
          </p:cNvSpPr>
          <p:nvPr>
            <p:ph type="dt" sz="half" idx="10"/>
          </p:nvPr>
        </p:nvSpPr>
        <p:spPr/>
        <p:txBody>
          <a:bodyPr/>
          <a:lstStyle/>
          <a:p>
            <a:r>
              <a:rPr lang="de-AT"/>
              <a:t>2020/12/01</a:t>
            </a:r>
            <a:endParaRPr lang="de-DE"/>
          </a:p>
        </p:txBody>
      </p:sp>
      <p:sp>
        <p:nvSpPr>
          <p:cNvPr id="9" name="Fußzeilenplatzhalter 8">
            <a:extLst>
              <a:ext uri="{FF2B5EF4-FFF2-40B4-BE49-F238E27FC236}">
                <a16:creationId xmlns:a16="http://schemas.microsoft.com/office/drawing/2014/main" id="{F3F08718-2256-5A4D-84C2-3EA3AAE1D205}"/>
              </a:ext>
            </a:extLst>
          </p:cNvPr>
          <p:cNvSpPr>
            <a:spLocks noGrp="1"/>
          </p:cNvSpPr>
          <p:nvPr>
            <p:ph type="ftr" sz="quarter" idx="11"/>
          </p:nvPr>
        </p:nvSpPr>
        <p:spPr/>
        <p:txBody>
          <a:bodyPr/>
          <a:lstStyle/>
          <a:p>
            <a:r>
              <a:rPr lang="de-DE"/>
              <a:t>Bedienkonzept Espressomaschine </a:t>
            </a:r>
          </a:p>
        </p:txBody>
      </p:sp>
    </p:spTree>
    <p:extLst>
      <p:ext uri="{BB962C8B-B14F-4D97-AF65-F5344CB8AC3E}">
        <p14:creationId xmlns:p14="http://schemas.microsoft.com/office/powerpoint/2010/main" val="13243646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Helligkeit Wartung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Helligkeit.</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354759" y="4202253"/>
            <a:ext cx="1259586"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054071" cy="369332"/>
          </a:xfrm>
          <a:prstGeom prst="rect">
            <a:avLst/>
          </a:prstGeom>
          <a:noFill/>
        </p:spPr>
        <p:txBody>
          <a:bodyPr wrap="none" rtlCol="0">
            <a:spAutoFit/>
          </a:bodyPr>
          <a:lstStyle/>
          <a:p>
            <a:r>
              <a:rPr lang="de-DE"/>
              <a:t>Helligkeit</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40 %</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4D3BAF03-1481-174D-92AF-4F08DC3EED1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F00D761E-617E-406D-8091-74C047389B9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40357235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Helligkeit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Helligkeit.</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168956" y="4016451"/>
            <a:ext cx="1631192"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054071" cy="369332"/>
          </a:xfrm>
          <a:prstGeom prst="rect">
            <a:avLst/>
          </a:prstGeom>
          <a:noFill/>
        </p:spPr>
        <p:txBody>
          <a:bodyPr wrap="none" rtlCol="0">
            <a:spAutoFit/>
          </a:bodyPr>
          <a:lstStyle/>
          <a:p>
            <a:r>
              <a:rPr lang="de-DE"/>
              <a:t>Helligkeit</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64555" y="3431274"/>
            <a:ext cx="940634" cy="369332"/>
          </a:xfrm>
          <a:prstGeom prst="rect">
            <a:avLst/>
          </a:prstGeom>
          <a:noFill/>
        </p:spPr>
        <p:txBody>
          <a:bodyPr wrap="square" rtlCol="0">
            <a:spAutoFit/>
          </a:bodyPr>
          <a:lstStyle/>
          <a:p>
            <a:r>
              <a:rPr lang="de-DE"/>
              <a:t>60 %</a:t>
            </a:r>
          </a:p>
        </p:txBody>
      </p:sp>
      <p:sp>
        <p:nvSpPr>
          <p:cNvPr id="16" name="Textfeld 15">
            <a:hlinkClick r:id="rId4"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5" action="ppaction://hlinksldjump"/>
            <a:extLst>
              <a:ext uri="{FF2B5EF4-FFF2-40B4-BE49-F238E27FC236}">
                <a16:creationId xmlns:a16="http://schemas.microsoft.com/office/drawing/2014/main" id="{DA10D14E-90DD-40ED-B10A-8D38EA15872C}"/>
              </a:ext>
            </a:extLst>
          </p:cNvPr>
          <p:cNvSpPr txBox="1"/>
          <p:nvPr/>
        </p:nvSpPr>
        <p:spPr>
          <a:xfrm>
            <a:off x="1432023"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5" action="ppaction://hlinksldjump"/>
            <a:extLst>
              <a:ext uri="{FF2B5EF4-FFF2-40B4-BE49-F238E27FC236}">
                <a16:creationId xmlns:a16="http://schemas.microsoft.com/office/drawing/2014/main" id="{F595AD41-5D77-4164-97BE-A0B692748BE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B389C143-AA1B-9D47-A599-510A28EC45F5}"/>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hlinkClick r:id="rId6" action="ppaction://hlinksldjump"/>
            <a:extLst>
              <a:ext uri="{FF2B5EF4-FFF2-40B4-BE49-F238E27FC236}">
                <a16:creationId xmlns:a16="http://schemas.microsoft.com/office/drawing/2014/main" id="{96F1C3CC-90EC-4328-9CA8-0F44992F9AAD}"/>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40653809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Sprache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a:t>Methode zur Einstellung der Sprache.</a:t>
            </a:r>
          </a:p>
          <a:p>
            <a:endParaRPr lang="de-DE"/>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5" name="Textfeld 14">
            <a:hlinkClick r:id="rId2" action="ppaction://hlinksldjump"/>
            <a:extLst>
              <a:ext uri="{FF2B5EF4-FFF2-40B4-BE49-F238E27FC236}">
                <a16:creationId xmlns:a16="http://schemas.microsoft.com/office/drawing/2014/main" id="{D0E9E2D8-6FB5-4EAD-BAE3-B36F6BD8DE32}"/>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2"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2"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3" action="ppaction://hlinksldjump"/>
            <a:extLst>
              <a:ext uri="{FF2B5EF4-FFF2-40B4-BE49-F238E27FC236}">
                <a16:creationId xmlns:a16="http://schemas.microsoft.com/office/drawing/2014/main" id="{39499A5C-20EB-4D48-929A-0C9ECE234226}"/>
              </a:ext>
            </a:extLst>
          </p:cNvPr>
          <p:cNvSpPr txBox="1"/>
          <p:nvPr/>
        </p:nvSpPr>
        <p:spPr>
          <a:xfrm>
            <a:off x="2546317" y="4331945"/>
            <a:ext cx="1137122" cy="369332"/>
          </a:xfrm>
          <a:prstGeom prst="rect">
            <a:avLst/>
          </a:prstGeom>
          <a:noFill/>
        </p:spPr>
        <p:txBody>
          <a:bodyPr wrap="square" rtlCol="0">
            <a:spAutoFit/>
          </a:bodyPr>
          <a:lstStyle/>
          <a:p>
            <a:r>
              <a:rPr lang="de-DE"/>
              <a:t>Sprache 3</a:t>
            </a:r>
          </a:p>
        </p:txBody>
      </p:sp>
      <p:sp>
        <p:nvSpPr>
          <p:cNvPr id="19" name="Textfeld 18">
            <a:extLst>
              <a:ext uri="{FF2B5EF4-FFF2-40B4-BE49-F238E27FC236}">
                <a16:creationId xmlns:a16="http://schemas.microsoft.com/office/drawing/2014/main" id="{C9B6A2C6-8F4D-4A59-AB5D-C6C9ACCB74B3}"/>
              </a:ext>
            </a:extLst>
          </p:cNvPr>
          <p:cNvSpPr txBox="1"/>
          <p:nvPr/>
        </p:nvSpPr>
        <p:spPr>
          <a:xfrm>
            <a:off x="2548321" y="2154662"/>
            <a:ext cx="1103251" cy="369332"/>
          </a:xfrm>
          <a:prstGeom prst="rect">
            <a:avLst/>
          </a:prstGeom>
          <a:noFill/>
        </p:spPr>
        <p:txBody>
          <a:bodyPr wrap="none" rtlCol="0">
            <a:spAutoFit/>
          </a:bodyPr>
          <a:lstStyle/>
          <a:p>
            <a:r>
              <a:rPr lang="de-DE"/>
              <a:t>Sprache 1</a:t>
            </a:r>
          </a:p>
        </p:txBody>
      </p:sp>
      <p:sp>
        <p:nvSpPr>
          <p:cNvPr id="20" name="Textfeld 19">
            <a:extLst>
              <a:ext uri="{FF2B5EF4-FFF2-40B4-BE49-F238E27FC236}">
                <a16:creationId xmlns:a16="http://schemas.microsoft.com/office/drawing/2014/main" id="{9D088FCF-8989-45A5-AD87-CDFD9182352F}"/>
              </a:ext>
            </a:extLst>
          </p:cNvPr>
          <p:cNvSpPr txBox="1"/>
          <p:nvPr/>
        </p:nvSpPr>
        <p:spPr>
          <a:xfrm>
            <a:off x="2580187" y="3244334"/>
            <a:ext cx="1103251" cy="369332"/>
          </a:xfrm>
          <a:prstGeom prst="rect">
            <a:avLst/>
          </a:prstGeom>
          <a:noFill/>
        </p:spPr>
        <p:txBody>
          <a:bodyPr wrap="none" rtlCol="0">
            <a:spAutoFit/>
          </a:bodyPr>
          <a:lstStyle/>
          <a:p>
            <a:r>
              <a:rPr lang="de-DE"/>
              <a:t>Sprache 2</a:t>
            </a:r>
          </a:p>
        </p:txBody>
      </p:sp>
      <p:sp>
        <p:nvSpPr>
          <p:cNvPr id="21" name="Textfeld 20">
            <a:extLst>
              <a:ext uri="{FF2B5EF4-FFF2-40B4-BE49-F238E27FC236}">
                <a16:creationId xmlns:a16="http://schemas.microsoft.com/office/drawing/2014/main" id="{3A61CC70-9E4B-544D-BDC0-D9DF0A1E493A}"/>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2" name="Textfeld 21">
            <a:hlinkClick r:id="rId4" action="ppaction://hlinksldjump"/>
            <a:extLst>
              <a:ext uri="{FF2B5EF4-FFF2-40B4-BE49-F238E27FC236}">
                <a16:creationId xmlns:a16="http://schemas.microsoft.com/office/drawing/2014/main" id="{2CABDCCE-88FF-4527-9E75-627F6A336D2E}"/>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0701946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A1266A-A723-4A12-A872-1B88DD90B414}"/>
              </a:ext>
            </a:extLst>
          </p:cNvPr>
          <p:cNvSpPr>
            <a:spLocks noGrp="1"/>
          </p:cNvSpPr>
          <p:nvPr>
            <p:ph type="title"/>
          </p:nvPr>
        </p:nvSpPr>
        <p:spPr/>
        <p:txBody>
          <a:bodyPr/>
          <a:lstStyle/>
          <a:p>
            <a:r>
              <a:rPr lang="de-DE" dirty="0"/>
              <a:t>Datum, Uhrzeit Wartung 1</a:t>
            </a:r>
          </a:p>
        </p:txBody>
      </p:sp>
      <p:sp>
        <p:nvSpPr>
          <p:cNvPr id="3" name="Inhaltsplatzhalter 2">
            <a:extLst>
              <a:ext uri="{FF2B5EF4-FFF2-40B4-BE49-F238E27FC236}">
                <a16:creationId xmlns:a16="http://schemas.microsoft.com/office/drawing/2014/main" id="{1278643C-5BB3-4118-AE96-DA60D6FAC3FA}"/>
              </a:ext>
            </a:extLst>
          </p:cNvPr>
          <p:cNvSpPr>
            <a:spLocks noGrp="1"/>
          </p:cNvSpPr>
          <p:nvPr>
            <p:ph idx="1"/>
          </p:nvPr>
        </p:nvSpPr>
        <p:spPr/>
        <p:txBody>
          <a:bodyPr/>
          <a:lstStyle/>
          <a:p>
            <a:r>
              <a:rPr lang="de-DE">
                <a:solidFill>
                  <a:srgbClr val="FF0000"/>
                </a:solidFill>
              </a:rPr>
              <a:t>Platzhalter</a:t>
            </a:r>
          </a:p>
        </p:txBody>
      </p:sp>
      <p:sp>
        <p:nvSpPr>
          <p:cNvPr id="4" name="Datumsplatzhalter 3">
            <a:extLst>
              <a:ext uri="{FF2B5EF4-FFF2-40B4-BE49-F238E27FC236}">
                <a16:creationId xmlns:a16="http://schemas.microsoft.com/office/drawing/2014/main" id="{4E999A60-C8FC-4693-A0A9-B54139C176C8}"/>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9895B56F-66CA-4AE4-B52A-22B71EE66E18}"/>
              </a:ext>
            </a:extLst>
          </p:cNvPr>
          <p:cNvSpPr>
            <a:spLocks noGrp="1"/>
          </p:cNvSpPr>
          <p:nvPr>
            <p:ph type="ftr" sz="quarter" idx="11"/>
          </p:nvPr>
        </p:nvSpPr>
        <p:spPr/>
        <p:txBody>
          <a:bodyPr/>
          <a:lstStyle/>
          <a:p>
            <a:r>
              <a:rPr lang="de-DE"/>
              <a:t>Bedienkonzept Espressomaschine </a:t>
            </a:r>
          </a:p>
        </p:txBody>
      </p:sp>
      <p:sp>
        <p:nvSpPr>
          <p:cNvPr id="6" name="Textfeld 5">
            <a:extLst>
              <a:ext uri="{FF2B5EF4-FFF2-40B4-BE49-F238E27FC236}">
                <a16:creationId xmlns:a16="http://schemas.microsoft.com/office/drawing/2014/main" id="{A6211286-879C-904E-A933-69324F5C8D8E}"/>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7" name="Textfeld 6">
            <a:hlinkClick r:id="rId2" action="ppaction://hlinksldjump"/>
            <a:extLst>
              <a:ext uri="{FF2B5EF4-FFF2-40B4-BE49-F238E27FC236}">
                <a16:creationId xmlns:a16="http://schemas.microsoft.com/office/drawing/2014/main" id="{5AF7AC0C-5684-4F7D-B2F4-A2CB010EEAB1}"/>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73494073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Fehlerspeicher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solidFill>
                  <a:srgbClr val="FF0000"/>
                </a:solidFill>
              </a:rPr>
              <a:t>Platzhalter</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7" name="Textfeld 16">
            <a:hlinkClick r:id="rId2"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dirty="0">
                <a:solidFill>
                  <a:schemeClr val="bg1"/>
                </a:solidFill>
              </a:rPr>
              <a:t>a</a:t>
            </a:r>
          </a:p>
        </p:txBody>
      </p:sp>
      <p:sp>
        <p:nvSpPr>
          <p:cNvPr id="19" name="Textfeld 18">
            <a:hlinkClick r:id="rId3" action="ppaction://hlinksldjump"/>
            <a:extLst>
              <a:ext uri="{FF2B5EF4-FFF2-40B4-BE49-F238E27FC236}">
                <a16:creationId xmlns:a16="http://schemas.microsoft.com/office/drawing/2014/main" id="{F595AD41-5D77-4164-97BE-A0B692748BE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93A284AE-4F3F-465A-82B2-B8F744B95789}"/>
              </a:ext>
            </a:extLst>
          </p:cNvPr>
          <p:cNvSpPr txBox="1"/>
          <p:nvPr/>
        </p:nvSpPr>
        <p:spPr>
          <a:xfrm>
            <a:off x="2181553" y="2175181"/>
            <a:ext cx="2021066" cy="369332"/>
          </a:xfrm>
          <a:prstGeom prst="rect">
            <a:avLst/>
          </a:prstGeom>
          <a:noFill/>
        </p:spPr>
        <p:txBody>
          <a:bodyPr wrap="none" rtlCol="0">
            <a:spAutoFit/>
          </a:bodyPr>
          <a:lstStyle/>
          <a:p>
            <a:r>
              <a:rPr lang="de-DE" dirty="0"/>
              <a:t>1) Fehlerart, Datum</a:t>
            </a:r>
          </a:p>
        </p:txBody>
      </p:sp>
      <p:sp>
        <p:nvSpPr>
          <p:cNvPr id="13" name="Textfeld 12">
            <a:extLst>
              <a:ext uri="{FF2B5EF4-FFF2-40B4-BE49-F238E27FC236}">
                <a16:creationId xmlns:a16="http://schemas.microsoft.com/office/drawing/2014/main" id="{C5C9B4EA-97C5-412F-938C-F590F0A28132}"/>
              </a:ext>
            </a:extLst>
          </p:cNvPr>
          <p:cNvSpPr txBox="1"/>
          <p:nvPr/>
        </p:nvSpPr>
        <p:spPr>
          <a:xfrm>
            <a:off x="2181553" y="3267074"/>
            <a:ext cx="2021066" cy="369332"/>
          </a:xfrm>
          <a:prstGeom prst="rect">
            <a:avLst/>
          </a:prstGeom>
          <a:noFill/>
        </p:spPr>
        <p:txBody>
          <a:bodyPr wrap="none" rtlCol="0">
            <a:spAutoFit/>
          </a:bodyPr>
          <a:lstStyle/>
          <a:p>
            <a:r>
              <a:rPr lang="de-DE" dirty="0"/>
              <a:t>2) Fehlerart, Datum</a:t>
            </a:r>
          </a:p>
        </p:txBody>
      </p:sp>
      <p:sp>
        <p:nvSpPr>
          <p:cNvPr id="14" name="Textfeld 13">
            <a:extLst>
              <a:ext uri="{FF2B5EF4-FFF2-40B4-BE49-F238E27FC236}">
                <a16:creationId xmlns:a16="http://schemas.microsoft.com/office/drawing/2014/main" id="{6C62D3DF-FFA8-40BD-88B0-FCD5AE0C49B1}"/>
              </a:ext>
            </a:extLst>
          </p:cNvPr>
          <p:cNvSpPr txBox="1"/>
          <p:nvPr/>
        </p:nvSpPr>
        <p:spPr>
          <a:xfrm>
            <a:off x="2181553" y="4349100"/>
            <a:ext cx="2021066" cy="369332"/>
          </a:xfrm>
          <a:prstGeom prst="rect">
            <a:avLst/>
          </a:prstGeom>
          <a:noFill/>
        </p:spPr>
        <p:txBody>
          <a:bodyPr wrap="none" rtlCol="0">
            <a:spAutoFit/>
          </a:bodyPr>
          <a:lstStyle/>
          <a:p>
            <a:r>
              <a:rPr lang="de-DE" dirty="0"/>
              <a:t>3) Fehlerart, Datum</a:t>
            </a:r>
          </a:p>
        </p:txBody>
      </p:sp>
      <p:sp>
        <p:nvSpPr>
          <p:cNvPr id="15" name="Textfeld 14">
            <a:hlinkClick r:id="rId2" action="ppaction://hlinksldjump"/>
            <a:extLst>
              <a:ext uri="{FF2B5EF4-FFF2-40B4-BE49-F238E27FC236}">
                <a16:creationId xmlns:a16="http://schemas.microsoft.com/office/drawing/2014/main" id="{8F7BD60E-9AF8-4F90-92C5-D1D4E299DBC1}"/>
              </a:ext>
            </a:extLst>
          </p:cNvPr>
          <p:cNvSpPr txBox="1"/>
          <p:nvPr/>
        </p:nvSpPr>
        <p:spPr>
          <a:xfrm>
            <a:off x="1499984" y="4349100"/>
            <a:ext cx="407963" cy="369332"/>
          </a:xfrm>
          <a:prstGeom prst="rect">
            <a:avLst/>
          </a:prstGeom>
          <a:noFill/>
        </p:spPr>
        <p:txBody>
          <a:bodyPr wrap="square" rtlCol="0">
            <a:spAutoFit/>
          </a:bodyPr>
          <a:lstStyle/>
          <a:p>
            <a:r>
              <a:rPr lang="de-DE" dirty="0">
                <a:solidFill>
                  <a:schemeClr val="bg1"/>
                </a:solidFill>
              </a:rPr>
              <a:t>a</a:t>
            </a:r>
          </a:p>
        </p:txBody>
      </p:sp>
      <p:sp>
        <p:nvSpPr>
          <p:cNvPr id="20" name="Textfeld 19">
            <a:hlinkClick r:id="rId2" action="ppaction://hlinksldjump"/>
            <a:extLst>
              <a:ext uri="{FF2B5EF4-FFF2-40B4-BE49-F238E27FC236}">
                <a16:creationId xmlns:a16="http://schemas.microsoft.com/office/drawing/2014/main" id="{DD158417-B4CA-4F90-B565-573737631ADC}"/>
              </a:ext>
            </a:extLst>
          </p:cNvPr>
          <p:cNvSpPr txBox="1"/>
          <p:nvPr/>
        </p:nvSpPr>
        <p:spPr>
          <a:xfrm>
            <a:off x="1548569" y="3244334"/>
            <a:ext cx="407963" cy="369332"/>
          </a:xfrm>
          <a:prstGeom prst="rect">
            <a:avLst/>
          </a:prstGeom>
          <a:noFill/>
        </p:spPr>
        <p:txBody>
          <a:bodyPr wrap="square" rtlCol="0">
            <a:spAutoFit/>
          </a:bodyPr>
          <a:lstStyle/>
          <a:p>
            <a:r>
              <a:rPr lang="de-DE" dirty="0">
                <a:solidFill>
                  <a:schemeClr val="bg1"/>
                </a:solidFill>
              </a:rPr>
              <a:t>a</a:t>
            </a:r>
          </a:p>
        </p:txBody>
      </p:sp>
      <p:sp>
        <p:nvSpPr>
          <p:cNvPr id="16" name="Textfeld 15">
            <a:extLst>
              <a:ext uri="{FF2B5EF4-FFF2-40B4-BE49-F238E27FC236}">
                <a16:creationId xmlns:a16="http://schemas.microsoft.com/office/drawing/2014/main" id="{4A5EC21A-80CB-C54D-91C0-8BF330894AF3}"/>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Tree>
    <p:extLst>
      <p:ext uri="{BB962C8B-B14F-4D97-AF65-F5344CB8AC3E}">
        <p14:creationId xmlns:p14="http://schemas.microsoft.com/office/powerpoint/2010/main" val="308161628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Fehlerspeicher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solidFill>
                  <a:srgbClr val="FF0000"/>
                </a:solidFill>
              </a:rPr>
              <a:t>Platzhalter</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6" name="Textfeld 15">
            <a:hlinkClick r:id="rId2"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3" action="ppaction://hlinksldjump"/>
            <a:extLst>
              <a:ext uri="{FF2B5EF4-FFF2-40B4-BE49-F238E27FC236}">
                <a16:creationId xmlns:a16="http://schemas.microsoft.com/office/drawing/2014/main" id="{DA10D14E-90DD-40ED-B10A-8D38EA15872C}"/>
              </a:ext>
            </a:extLst>
          </p:cNvPr>
          <p:cNvSpPr txBox="1"/>
          <p:nvPr/>
        </p:nvSpPr>
        <p:spPr>
          <a:xfrm>
            <a:off x="1432023"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4" action="ppaction://hlinksldjump"/>
            <a:extLst>
              <a:ext uri="{FF2B5EF4-FFF2-40B4-BE49-F238E27FC236}">
                <a16:creationId xmlns:a16="http://schemas.microsoft.com/office/drawing/2014/main" id="{F595AD41-5D77-4164-97BE-A0B692748BE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93A284AE-4F3F-465A-82B2-B8F744B95789}"/>
              </a:ext>
            </a:extLst>
          </p:cNvPr>
          <p:cNvSpPr txBox="1"/>
          <p:nvPr/>
        </p:nvSpPr>
        <p:spPr>
          <a:xfrm>
            <a:off x="1988729" y="2035053"/>
            <a:ext cx="1968616" cy="3662541"/>
          </a:xfrm>
          <a:prstGeom prst="rect">
            <a:avLst/>
          </a:prstGeom>
          <a:noFill/>
        </p:spPr>
        <p:txBody>
          <a:bodyPr wrap="none" rtlCol="0">
            <a:spAutoFit/>
          </a:bodyPr>
          <a:lstStyle/>
          <a:p>
            <a:r>
              <a:rPr lang="de-DE" sz="1600" dirty="0"/>
              <a:t>Fehlerart </a:t>
            </a:r>
          </a:p>
          <a:p>
            <a:endParaRPr lang="de-DE" sz="1600" dirty="0"/>
          </a:p>
          <a:p>
            <a:r>
              <a:rPr lang="de-DE" sz="1600" dirty="0"/>
              <a:t>Datum</a:t>
            </a:r>
          </a:p>
          <a:p>
            <a:endParaRPr lang="de-DE" sz="1600" dirty="0"/>
          </a:p>
          <a:p>
            <a:r>
              <a:rPr lang="de-DE" sz="1600" dirty="0" err="1"/>
              <a:t>Preinfusionsmethode</a:t>
            </a:r>
            <a:endParaRPr lang="de-DE" sz="1600" dirty="0"/>
          </a:p>
          <a:p>
            <a:endParaRPr lang="de-DE" sz="1600" dirty="0"/>
          </a:p>
          <a:p>
            <a:r>
              <a:rPr lang="de-DE" sz="1600" dirty="0" err="1"/>
              <a:t>Preinfusionszeit</a:t>
            </a:r>
            <a:endParaRPr lang="de-DE" sz="1600" dirty="0"/>
          </a:p>
          <a:p>
            <a:endParaRPr lang="de-DE" sz="1600" dirty="0"/>
          </a:p>
          <a:p>
            <a:r>
              <a:rPr lang="de-DE" sz="1600" dirty="0"/>
              <a:t>Durchflussrate</a:t>
            </a:r>
          </a:p>
          <a:p>
            <a:endParaRPr lang="de-DE" sz="1600" dirty="0"/>
          </a:p>
          <a:p>
            <a:r>
              <a:rPr lang="de-DE" sz="1600" dirty="0"/>
              <a:t>Bezugsmenge</a:t>
            </a:r>
          </a:p>
          <a:p>
            <a:endParaRPr lang="de-DE" sz="1600" dirty="0"/>
          </a:p>
          <a:p>
            <a:r>
              <a:rPr lang="de-DE" sz="1600" dirty="0"/>
              <a:t>Mischtemperatur</a:t>
            </a:r>
          </a:p>
          <a:p>
            <a:endParaRPr lang="de-DE" dirty="0"/>
          </a:p>
        </p:txBody>
      </p:sp>
      <p:sp>
        <p:nvSpPr>
          <p:cNvPr id="13" name="Textfeld 12">
            <a:extLst>
              <a:ext uri="{FF2B5EF4-FFF2-40B4-BE49-F238E27FC236}">
                <a16:creationId xmlns:a16="http://schemas.microsoft.com/office/drawing/2014/main" id="{C149E739-4576-E940-917F-8DB89B8B224D}"/>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2" name="Textfeld 11">
            <a:hlinkClick r:id="rId5" action="ppaction://hlinksldjump"/>
            <a:extLst>
              <a:ext uri="{FF2B5EF4-FFF2-40B4-BE49-F238E27FC236}">
                <a16:creationId xmlns:a16="http://schemas.microsoft.com/office/drawing/2014/main" id="{2852E023-FB95-471F-828D-4F55361F3C3B}"/>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232217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Statistiken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solidFill>
                  <a:srgbClr val="FF0000"/>
                </a:solidFill>
              </a:rPr>
              <a:t>Platzhalter</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6" name="Textfeld 15">
            <a:hlinkClick r:id="rId2" action="ppaction://hlinksldjump"/>
            <a:extLst>
              <a:ext uri="{FF2B5EF4-FFF2-40B4-BE49-F238E27FC236}">
                <a16:creationId xmlns:a16="http://schemas.microsoft.com/office/drawing/2014/main" id="{A4EF78B1-31BD-4BD1-A6F2-47650FC091B6}"/>
              </a:ext>
            </a:extLst>
          </p:cNvPr>
          <p:cNvSpPr txBox="1"/>
          <p:nvPr/>
        </p:nvSpPr>
        <p:spPr>
          <a:xfrm>
            <a:off x="1463926" y="4334227"/>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2"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2" action="ppaction://hlinksldjump"/>
            <a:extLst>
              <a:ext uri="{FF2B5EF4-FFF2-40B4-BE49-F238E27FC236}">
                <a16:creationId xmlns:a16="http://schemas.microsoft.com/office/drawing/2014/main" id="{DA10D14E-90DD-40ED-B10A-8D38EA15872C}"/>
              </a:ext>
            </a:extLst>
          </p:cNvPr>
          <p:cNvSpPr txBox="1"/>
          <p:nvPr/>
        </p:nvSpPr>
        <p:spPr>
          <a:xfrm>
            <a:off x="1432023"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3" action="ppaction://hlinksldjump"/>
            <a:extLst>
              <a:ext uri="{FF2B5EF4-FFF2-40B4-BE49-F238E27FC236}">
                <a16:creationId xmlns:a16="http://schemas.microsoft.com/office/drawing/2014/main" id="{F595AD41-5D77-4164-97BE-A0B692748BE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A2CAB5F5-4F49-4479-92EB-9555B7101AC1}"/>
              </a:ext>
            </a:extLst>
          </p:cNvPr>
          <p:cNvSpPr txBox="1"/>
          <p:nvPr/>
        </p:nvSpPr>
        <p:spPr>
          <a:xfrm>
            <a:off x="2028305" y="2085533"/>
            <a:ext cx="2239526" cy="584775"/>
          </a:xfrm>
          <a:prstGeom prst="rect">
            <a:avLst/>
          </a:prstGeom>
          <a:noFill/>
        </p:spPr>
        <p:txBody>
          <a:bodyPr wrap="square" rtlCol="0">
            <a:spAutoFit/>
          </a:bodyPr>
          <a:lstStyle/>
          <a:p>
            <a:pPr marL="342900" indent="-342900">
              <a:buAutoNum type="arabicParenR"/>
            </a:pPr>
            <a:r>
              <a:rPr lang="de-DE" sz="1600" dirty="0"/>
              <a:t>Datum, Uhrzeit, manuell / Preset 1-8</a:t>
            </a:r>
          </a:p>
        </p:txBody>
      </p:sp>
      <p:sp>
        <p:nvSpPr>
          <p:cNvPr id="13" name="Textfeld 12">
            <a:extLst>
              <a:ext uri="{FF2B5EF4-FFF2-40B4-BE49-F238E27FC236}">
                <a16:creationId xmlns:a16="http://schemas.microsoft.com/office/drawing/2014/main" id="{44687BBA-C594-4CBD-B7D2-65EC7CA8B256}"/>
              </a:ext>
            </a:extLst>
          </p:cNvPr>
          <p:cNvSpPr txBox="1"/>
          <p:nvPr/>
        </p:nvSpPr>
        <p:spPr>
          <a:xfrm>
            <a:off x="2028305" y="3146982"/>
            <a:ext cx="2239526" cy="584775"/>
          </a:xfrm>
          <a:prstGeom prst="rect">
            <a:avLst/>
          </a:prstGeom>
          <a:noFill/>
        </p:spPr>
        <p:txBody>
          <a:bodyPr wrap="square" rtlCol="0">
            <a:spAutoFit/>
          </a:bodyPr>
          <a:lstStyle/>
          <a:p>
            <a:r>
              <a:rPr lang="de-DE" sz="1600" dirty="0"/>
              <a:t>2)   Datum, Uhrzeit, manuell / Preset 1-8</a:t>
            </a:r>
          </a:p>
        </p:txBody>
      </p:sp>
      <p:sp>
        <p:nvSpPr>
          <p:cNvPr id="14" name="Textfeld 13">
            <a:extLst>
              <a:ext uri="{FF2B5EF4-FFF2-40B4-BE49-F238E27FC236}">
                <a16:creationId xmlns:a16="http://schemas.microsoft.com/office/drawing/2014/main" id="{AC436A21-12BA-45B8-ABE0-CA8E181218E1}"/>
              </a:ext>
            </a:extLst>
          </p:cNvPr>
          <p:cNvSpPr txBox="1"/>
          <p:nvPr/>
        </p:nvSpPr>
        <p:spPr>
          <a:xfrm>
            <a:off x="2043838" y="4286947"/>
            <a:ext cx="2239526" cy="584775"/>
          </a:xfrm>
          <a:prstGeom prst="rect">
            <a:avLst/>
          </a:prstGeom>
          <a:noFill/>
        </p:spPr>
        <p:txBody>
          <a:bodyPr wrap="square" rtlCol="0">
            <a:spAutoFit/>
          </a:bodyPr>
          <a:lstStyle/>
          <a:p>
            <a:r>
              <a:rPr lang="de-DE" sz="1600" dirty="0"/>
              <a:t>3)   Datum, Uhrzeit, manuell / Preset 1-8</a:t>
            </a:r>
          </a:p>
        </p:txBody>
      </p:sp>
      <p:sp>
        <p:nvSpPr>
          <p:cNvPr id="15" name="Textfeld 14">
            <a:extLst>
              <a:ext uri="{FF2B5EF4-FFF2-40B4-BE49-F238E27FC236}">
                <a16:creationId xmlns:a16="http://schemas.microsoft.com/office/drawing/2014/main" id="{06468AB2-0C80-A642-B45F-ADB4659D41CB}"/>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4" action="ppaction://hlinksldjump"/>
            <a:extLst>
              <a:ext uri="{FF2B5EF4-FFF2-40B4-BE49-F238E27FC236}">
                <a16:creationId xmlns:a16="http://schemas.microsoft.com/office/drawing/2014/main" id="{8D0C22ED-A62E-4D66-8E1C-2EE8F5EB0D0F}"/>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61593069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Statistiken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solidFill>
                  <a:srgbClr val="FF0000"/>
                </a:solidFill>
              </a:rPr>
              <a:t>Platzhalter</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DA10D14E-90DD-40ED-B10A-8D38EA15872C}"/>
              </a:ext>
            </a:extLst>
          </p:cNvPr>
          <p:cNvSpPr txBox="1"/>
          <p:nvPr/>
        </p:nvSpPr>
        <p:spPr>
          <a:xfrm>
            <a:off x="1432023"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hlinkClick r:id="rId2" action="ppaction://hlinksldjump"/>
            <a:extLst>
              <a:ext uri="{FF2B5EF4-FFF2-40B4-BE49-F238E27FC236}">
                <a16:creationId xmlns:a16="http://schemas.microsoft.com/office/drawing/2014/main" id="{F595AD41-5D77-4164-97BE-A0B692748BE6}"/>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93A284AE-4F3F-465A-82B2-B8F744B95789}"/>
              </a:ext>
            </a:extLst>
          </p:cNvPr>
          <p:cNvSpPr txBox="1"/>
          <p:nvPr/>
        </p:nvSpPr>
        <p:spPr>
          <a:xfrm>
            <a:off x="1988729" y="2035053"/>
            <a:ext cx="1968616" cy="2831544"/>
          </a:xfrm>
          <a:prstGeom prst="rect">
            <a:avLst/>
          </a:prstGeom>
          <a:noFill/>
        </p:spPr>
        <p:txBody>
          <a:bodyPr wrap="none" rtlCol="0">
            <a:spAutoFit/>
          </a:bodyPr>
          <a:lstStyle/>
          <a:p>
            <a:endParaRPr lang="de-DE" sz="1600" dirty="0"/>
          </a:p>
          <a:p>
            <a:r>
              <a:rPr lang="de-DE" sz="1600" dirty="0" err="1"/>
              <a:t>Preinfusionsmethode</a:t>
            </a:r>
            <a:endParaRPr lang="de-DE" sz="1600" dirty="0"/>
          </a:p>
          <a:p>
            <a:endParaRPr lang="de-DE" sz="1600" dirty="0"/>
          </a:p>
          <a:p>
            <a:r>
              <a:rPr lang="de-DE" sz="1600" dirty="0" err="1"/>
              <a:t>Preinfusionszeit</a:t>
            </a:r>
            <a:endParaRPr lang="de-DE" sz="1600" dirty="0"/>
          </a:p>
          <a:p>
            <a:endParaRPr lang="de-DE" sz="1600" dirty="0"/>
          </a:p>
          <a:p>
            <a:r>
              <a:rPr lang="de-DE" sz="1600" dirty="0"/>
              <a:t>Durchflussrate</a:t>
            </a:r>
          </a:p>
          <a:p>
            <a:endParaRPr lang="de-DE" sz="1600" dirty="0"/>
          </a:p>
          <a:p>
            <a:r>
              <a:rPr lang="de-DE" sz="1600" dirty="0"/>
              <a:t>Bezugsmenge</a:t>
            </a:r>
          </a:p>
          <a:p>
            <a:endParaRPr lang="de-DE" sz="1600" dirty="0"/>
          </a:p>
          <a:p>
            <a:r>
              <a:rPr lang="de-DE" sz="1600" dirty="0"/>
              <a:t>Mischtemperatur</a:t>
            </a:r>
          </a:p>
          <a:p>
            <a:endParaRPr lang="de-DE" dirty="0"/>
          </a:p>
        </p:txBody>
      </p:sp>
      <p:sp>
        <p:nvSpPr>
          <p:cNvPr id="13" name="Textfeld 12">
            <a:extLst>
              <a:ext uri="{FF2B5EF4-FFF2-40B4-BE49-F238E27FC236}">
                <a16:creationId xmlns:a16="http://schemas.microsoft.com/office/drawing/2014/main" id="{CC916F4B-CF13-0041-8216-87719B6ADDB8}"/>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12" name="Textfeld 11">
            <a:hlinkClick r:id="rId3" action="ppaction://hlinksldjump"/>
            <a:extLst>
              <a:ext uri="{FF2B5EF4-FFF2-40B4-BE49-F238E27FC236}">
                <a16:creationId xmlns:a16="http://schemas.microsoft.com/office/drawing/2014/main" id="{3D5C1A1A-AEB3-46D0-B8D9-E389FCFD3895}"/>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25185469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Steuerung Wartung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normAutofit/>
          </a:bodyPr>
          <a:lstStyle/>
          <a:p>
            <a:r>
              <a:rPr lang="de-DE" dirty="0"/>
              <a:t>Seite 1 der Steuerung in den Einstellungen des Wartungsmodus. </a:t>
            </a:r>
          </a:p>
          <a:p>
            <a:r>
              <a:rPr lang="de-DE" dirty="0"/>
              <a:t>Die einzelnen Parameter können ausgewählt und dann verändert werden.</a:t>
            </a:r>
          </a:p>
          <a:p>
            <a:r>
              <a:rPr lang="de-DE" dirty="0"/>
              <a:t>Durch die Navigations-Taste kann zwischen den Seiten gewechselt werden.</a:t>
            </a:r>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3"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4"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5" action="ppaction://hlinksldjump"/>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BE758426-9889-495F-84FC-C37B7649C3B7}"/>
              </a:ext>
            </a:extLst>
          </p:cNvPr>
          <p:cNvSpPr txBox="1"/>
          <p:nvPr/>
        </p:nvSpPr>
        <p:spPr>
          <a:xfrm>
            <a:off x="2557199" y="2175181"/>
            <a:ext cx="1326645" cy="369332"/>
          </a:xfrm>
          <a:prstGeom prst="rect">
            <a:avLst/>
          </a:prstGeom>
          <a:noFill/>
        </p:spPr>
        <p:txBody>
          <a:bodyPr wrap="none" rtlCol="0">
            <a:spAutoFit/>
          </a:bodyPr>
          <a:lstStyle/>
          <a:p>
            <a:r>
              <a:rPr lang="de-DE"/>
              <a:t>Heizleistung</a:t>
            </a:r>
          </a:p>
        </p:txBody>
      </p:sp>
      <p:sp>
        <p:nvSpPr>
          <p:cNvPr id="20" name="Textfeld 19">
            <a:extLst>
              <a:ext uri="{FF2B5EF4-FFF2-40B4-BE49-F238E27FC236}">
                <a16:creationId xmlns:a16="http://schemas.microsoft.com/office/drawing/2014/main" id="{888C963D-3782-4A20-8E32-1B274F182F9E}"/>
              </a:ext>
            </a:extLst>
          </p:cNvPr>
          <p:cNvSpPr txBox="1"/>
          <p:nvPr/>
        </p:nvSpPr>
        <p:spPr>
          <a:xfrm>
            <a:off x="2450502" y="3272612"/>
            <a:ext cx="1706557" cy="369332"/>
          </a:xfrm>
          <a:prstGeom prst="rect">
            <a:avLst/>
          </a:prstGeom>
          <a:noFill/>
        </p:spPr>
        <p:txBody>
          <a:bodyPr wrap="none" rtlCol="0">
            <a:spAutoFit/>
          </a:bodyPr>
          <a:lstStyle/>
          <a:p>
            <a:r>
              <a:rPr lang="de-DE"/>
              <a:t>Pumpenleistung</a:t>
            </a:r>
          </a:p>
        </p:txBody>
      </p:sp>
      <p:sp>
        <p:nvSpPr>
          <p:cNvPr id="21" name="Textfeld 20">
            <a:extLst>
              <a:ext uri="{FF2B5EF4-FFF2-40B4-BE49-F238E27FC236}">
                <a16:creationId xmlns:a16="http://schemas.microsoft.com/office/drawing/2014/main" id="{BACABD5B-DCC3-403C-AEFA-ABCDAC69A71A}"/>
              </a:ext>
            </a:extLst>
          </p:cNvPr>
          <p:cNvSpPr txBox="1"/>
          <p:nvPr/>
        </p:nvSpPr>
        <p:spPr>
          <a:xfrm>
            <a:off x="2311399" y="4348400"/>
            <a:ext cx="2044470" cy="369332"/>
          </a:xfrm>
          <a:prstGeom prst="rect">
            <a:avLst/>
          </a:prstGeom>
          <a:noFill/>
        </p:spPr>
        <p:txBody>
          <a:bodyPr wrap="none" rtlCol="0">
            <a:spAutoFit/>
          </a:bodyPr>
          <a:lstStyle/>
          <a:p>
            <a:r>
              <a:rPr lang="de-DE"/>
              <a:t>Dosierventilöffnung</a:t>
            </a:r>
          </a:p>
        </p:txBody>
      </p:sp>
      <p:sp>
        <p:nvSpPr>
          <p:cNvPr id="15" name="Textfeld 14">
            <a:extLst>
              <a:ext uri="{FF2B5EF4-FFF2-40B4-BE49-F238E27FC236}">
                <a16:creationId xmlns:a16="http://schemas.microsoft.com/office/drawing/2014/main" id="{BA5701A4-F9E0-1B41-B298-B7DC4F636E17}"/>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3" name="Textfeld 22">
            <a:hlinkClick r:id="rId6" action="ppaction://hlinksldjump"/>
            <a:extLst>
              <a:ext uri="{FF2B5EF4-FFF2-40B4-BE49-F238E27FC236}">
                <a16:creationId xmlns:a16="http://schemas.microsoft.com/office/drawing/2014/main" id="{E098DADA-1AC6-440F-A96D-940F1E14C477}"/>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pic>
        <p:nvPicPr>
          <p:cNvPr id="24" name="Grafik 23" descr="Caretzeichen nach unten">
            <a:extLst>
              <a:ext uri="{FF2B5EF4-FFF2-40B4-BE49-F238E27FC236}">
                <a16:creationId xmlns:a16="http://schemas.microsoft.com/office/drawing/2014/main" id="{02AFB19B-E463-45FD-83A8-D3048CB3B43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04860" y="4885123"/>
            <a:ext cx="574452" cy="574452"/>
          </a:xfrm>
          <a:prstGeom prst="rect">
            <a:avLst/>
          </a:prstGeom>
        </p:spPr>
      </p:pic>
      <p:sp>
        <p:nvSpPr>
          <p:cNvPr id="25" name="Textfeld 24">
            <a:hlinkClick r:id="rId9" action="ppaction://hlinksldjump"/>
            <a:extLst>
              <a:ext uri="{FF2B5EF4-FFF2-40B4-BE49-F238E27FC236}">
                <a16:creationId xmlns:a16="http://schemas.microsoft.com/office/drawing/2014/main" id="{AF1C6E0C-6261-4065-8F3B-9B4EC6A62529}"/>
              </a:ext>
            </a:extLst>
          </p:cNvPr>
          <p:cNvSpPr txBox="1"/>
          <p:nvPr/>
        </p:nvSpPr>
        <p:spPr>
          <a:xfrm>
            <a:off x="2933073" y="5598987"/>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0276447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Steuerung Wartung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normAutofit fontScale="92500" lnSpcReduction="20000"/>
          </a:bodyPr>
          <a:lstStyle/>
          <a:p>
            <a:r>
              <a:rPr lang="de-DE" dirty="0"/>
              <a:t>Seite 2 der Steuerung in den Einstellungen des Wartungsmodus. </a:t>
            </a:r>
          </a:p>
          <a:p>
            <a:r>
              <a:rPr lang="de-DE" dirty="0"/>
              <a:t>Der einzelne Parameter kann ausgewählt und dann verändert werden.</a:t>
            </a:r>
          </a:p>
          <a:p>
            <a:r>
              <a:rPr lang="de-DE" dirty="0"/>
              <a:t>Durch die Navigations-Taste kann zwischen den Seiten gewechselt werden.</a:t>
            </a:r>
          </a:p>
          <a:p>
            <a:r>
              <a:rPr lang="de-DE" dirty="0">
                <a:solidFill>
                  <a:srgbClr val="FF0000"/>
                </a:solidFill>
              </a:rPr>
              <a:t>Symbol in Auswahlzeile „geschaltet / nicht geschaltet“ </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dirty="0">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B3F263F-00B7-DB4A-9C0D-0D78B4C97FE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extLst>
              <a:ext uri="{FF2B5EF4-FFF2-40B4-BE49-F238E27FC236}">
                <a16:creationId xmlns:a16="http://schemas.microsoft.com/office/drawing/2014/main" id="{A536294A-CB76-497C-908D-FEF2CFF23E92}"/>
              </a:ext>
            </a:extLst>
          </p:cNvPr>
          <p:cNvSpPr txBox="1"/>
          <p:nvPr/>
        </p:nvSpPr>
        <p:spPr>
          <a:xfrm>
            <a:off x="2281483" y="2170300"/>
            <a:ext cx="1985223" cy="369332"/>
          </a:xfrm>
          <a:prstGeom prst="rect">
            <a:avLst/>
          </a:prstGeom>
          <a:noFill/>
        </p:spPr>
        <p:txBody>
          <a:bodyPr wrap="none" rtlCol="0">
            <a:spAutoFit/>
          </a:bodyPr>
          <a:lstStyle/>
          <a:p>
            <a:r>
              <a:rPr lang="de-DE" dirty="0"/>
              <a:t>Ventil 1	„Symbol“</a:t>
            </a:r>
          </a:p>
        </p:txBody>
      </p:sp>
      <p:sp>
        <p:nvSpPr>
          <p:cNvPr id="22" name="Textfeld 21">
            <a:extLst>
              <a:ext uri="{FF2B5EF4-FFF2-40B4-BE49-F238E27FC236}">
                <a16:creationId xmlns:a16="http://schemas.microsoft.com/office/drawing/2014/main" id="{EE7A0E0E-40B5-4A86-9613-044FA9F05C30}"/>
              </a:ext>
            </a:extLst>
          </p:cNvPr>
          <p:cNvSpPr txBox="1"/>
          <p:nvPr/>
        </p:nvSpPr>
        <p:spPr>
          <a:xfrm>
            <a:off x="2235328" y="3282049"/>
            <a:ext cx="1985223" cy="369332"/>
          </a:xfrm>
          <a:prstGeom prst="rect">
            <a:avLst/>
          </a:prstGeom>
          <a:noFill/>
        </p:spPr>
        <p:txBody>
          <a:bodyPr wrap="none" rtlCol="0">
            <a:spAutoFit/>
          </a:bodyPr>
          <a:lstStyle/>
          <a:p>
            <a:r>
              <a:rPr lang="de-DE" dirty="0"/>
              <a:t>Ventil 2	„Symbol“</a:t>
            </a:r>
          </a:p>
        </p:txBody>
      </p:sp>
      <p:sp>
        <p:nvSpPr>
          <p:cNvPr id="23" name="Textfeld 22">
            <a:extLst>
              <a:ext uri="{FF2B5EF4-FFF2-40B4-BE49-F238E27FC236}">
                <a16:creationId xmlns:a16="http://schemas.microsoft.com/office/drawing/2014/main" id="{13CE3786-A9ED-49D1-8149-638C03F1A7CF}"/>
              </a:ext>
            </a:extLst>
          </p:cNvPr>
          <p:cNvSpPr txBox="1"/>
          <p:nvPr/>
        </p:nvSpPr>
        <p:spPr>
          <a:xfrm>
            <a:off x="2235328" y="4398669"/>
            <a:ext cx="1985223" cy="369332"/>
          </a:xfrm>
          <a:prstGeom prst="rect">
            <a:avLst/>
          </a:prstGeom>
          <a:noFill/>
        </p:spPr>
        <p:txBody>
          <a:bodyPr wrap="none" rtlCol="0">
            <a:spAutoFit/>
          </a:bodyPr>
          <a:lstStyle/>
          <a:p>
            <a:r>
              <a:rPr lang="de-DE" dirty="0"/>
              <a:t>Ventil 3	„Symbol“</a:t>
            </a:r>
          </a:p>
        </p:txBody>
      </p:sp>
      <p:pic>
        <p:nvPicPr>
          <p:cNvPr id="24" name="Grafik 23" descr="Caretzeichen nach unten">
            <a:extLst>
              <a:ext uri="{FF2B5EF4-FFF2-40B4-BE49-F238E27FC236}">
                <a16:creationId xmlns:a16="http://schemas.microsoft.com/office/drawing/2014/main" id="{E7169246-7060-4799-B6BF-AEA99AB3864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904860" y="4885123"/>
            <a:ext cx="574452" cy="574452"/>
          </a:xfrm>
          <a:prstGeom prst="rect">
            <a:avLst/>
          </a:prstGeom>
        </p:spPr>
      </p:pic>
      <p:sp>
        <p:nvSpPr>
          <p:cNvPr id="26" name="Textfeld 25">
            <a:hlinkClick r:id="rId5" action="ppaction://hlinksldjump"/>
            <a:extLst>
              <a:ext uri="{FF2B5EF4-FFF2-40B4-BE49-F238E27FC236}">
                <a16:creationId xmlns:a16="http://schemas.microsoft.com/office/drawing/2014/main" id="{25F23E06-8472-4692-B8A8-21316540A3BB}"/>
              </a:ext>
            </a:extLst>
          </p:cNvPr>
          <p:cNvSpPr txBox="1"/>
          <p:nvPr/>
        </p:nvSpPr>
        <p:spPr>
          <a:xfrm>
            <a:off x="2988104" y="5508816"/>
            <a:ext cx="407963" cy="369332"/>
          </a:xfrm>
          <a:prstGeom prst="rect">
            <a:avLst/>
          </a:prstGeom>
          <a:noFill/>
        </p:spPr>
        <p:txBody>
          <a:bodyPr wrap="square" rtlCol="0">
            <a:spAutoFit/>
          </a:bodyPr>
          <a:lstStyle/>
          <a:p>
            <a:r>
              <a:rPr lang="de-DE" dirty="0">
                <a:solidFill>
                  <a:schemeClr val="bg1"/>
                </a:solidFill>
              </a:rPr>
              <a:t>a</a:t>
            </a:r>
          </a:p>
        </p:txBody>
      </p:sp>
      <p:sp>
        <p:nvSpPr>
          <p:cNvPr id="27" name="Textfeld 26">
            <a:hlinkClick r:id="rId6" action="ppaction://hlinksldjump"/>
            <a:extLst>
              <a:ext uri="{FF2B5EF4-FFF2-40B4-BE49-F238E27FC236}">
                <a16:creationId xmlns:a16="http://schemas.microsoft.com/office/drawing/2014/main" id="{45A2403D-9EDC-4FF2-9147-1EB01EECFACC}"/>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711633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DB4CCB-34FF-FB43-B50C-205AF374CB06}"/>
              </a:ext>
            </a:extLst>
          </p:cNvPr>
          <p:cNvSpPr>
            <a:spLocks noGrp="1"/>
          </p:cNvSpPr>
          <p:nvPr>
            <p:ph type="title"/>
          </p:nvPr>
        </p:nvSpPr>
        <p:spPr/>
        <p:txBody>
          <a:bodyPr/>
          <a:lstStyle/>
          <a:p>
            <a:r>
              <a:rPr lang="de-DE"/>
              <a:t>Spülen</a:t>
            </a:r>
          </a:p>
        </p:txBody>
      </p:sp>
      <p:sp>
        <p:nvSpPr>
          <p:cNvPr id="3" name="Inhaltsplatzhalter 2">
            <a:extLst>
              <a:ext uri="{FF2B5EF4-FFF2-40B4-BE49-F238E27FC236}">
                <a16:creationId xmlns:a16="http://schemas.microsoft.com/office/drawing/2014/main" id="{20498AFF-3C93-4E4D-9153-1975591375A5}"/>
              </a:ext>
            </a:extLst>
          </p:cNvPr>
          <p:cNvSpPr>
            <a:spLocks noGrp="1"/>
          </p:cNvSpPr>
          <p:nvPr>
            <p:ph idx="1"/>
          </p:nvPr>
        </p:nvSpPr>
        <p:spPr/>
        <p:txBody>
          <a:bodyPr/>
          <a:lstStyle/>
          <a:p>
            <a:r>
              <a:rPr lang="de-DE" dirty="0"/>
              <a:t>Anzeige während dem Spülvorgang. Danach Rückkehr zum Home-Bildschirm des zuletzt verwendeten Modus.</a:t>
            </a:r>
          </a:p>
          <a:p>
            <a:endParaRPr lang="de-DE" dirty="0"/>
          </a:p>
          <a:p>
            <a:endParaRPr lang="de-DE" dirty="0"/>
          </a:p>
        </p:txBody>
      </p:sp>
      <p:sp>
        <p:nvSpPr>
          <p:cNvPr id="4" name="Textfeld 3">
            <a:extLst>
              <a:ext uri="{FF2B5EF4-FFF2-40B4-BE49-F238E27FC236}">
                <a16:creationId xmlns:a16="http://schemas.microsoft.com/office/drawing/2014/main" id="{56B79160-29F3-2344-9D0D-46AE17B450AA}"/>
              </a:ext>
            </a:extLst>
          </p:cNvPr>
          <p:cNvSpPr txBox="1"/>
          <p:nvPr/>
        </p:nvSpPr>
        <p:spPr>
          <a:xfrm>
            <a:off x="1505243" y="2154662"/>
            <a:ext cx="407963" cy="369332"/>
          </a:xfrm>
          <a:prstGeom prst="rect">
            <a:avLst/>
          </a:prstGeom>
          <a:noFill/>
        </p:spPr>
        <p:txBody>
          <a:bodyPr wrap="square" rtlCol="0">
            <a:spAutoFit/>
          </a:bodyPr>
          <a:lstStyle/>
          <a:p>
            <a:r>
              <a:rPr lang="de-DE">
                <a:solidFill>
                  <a:schemeClr val="bg1"/>
                </a:solidFill>
              </a:rPr>
              <a:t>a</a:t>
            </a:r>
          </a:p>
        </p:txBody>
      </p:sp>
      <p:sp>
        <p:nvSpPr>
          <p:cNvPr id="5" name="Textfeld 4">
            <a:extLst>
              <a:ext uri="{FF2B5EF4-FFF2-40B4-BE49-F238E27FC236}">
                <a16:creationId xmlns:a16="http://schemas.microsoft.com/office/drawing/2014/main" id="{17A2B557-FC8D-144C-89D0-25AA990078D3}"/>
              </a:ext>
            </a:extLst>
          </p:cNvPr>
          <p:cNvSpPr txBox="1"/>
          <p:nvPr/>
        </p:nvSpPr>
        <p:spPr>
          <a:xfrm>
            <a:off x="1533378" y="3244334"/>
            <a:ext cx="407963" cy="369332"/>
          </a:xfrm>
          <a:prstGeom prst="rect">
            <a:avLst/>
          </a:prstGeom>
          <a:noFill/>
        </p:spPr>
        <p:txBody>
          <a:bodyPr wrap="square" rtlCol="0">
            <a:spAutoFit/>
          </a:bodyPr>
          <a:lstStyle/>
          <a:p>
            <a:r>
              <a:rPr lang="de-DE">
                <a:solidFill>
                  <a:schemeClr val="bg1"/>
                </a:solidFill>
              </a:rPr>
              <a:t>a</a:t>
            </a:r>
          </a:p>
        </p:txBody>
      </p:sp>
      <p:sp>
        <p:nvSpPr>
          <p:cNvPr id="6" name="Textfeld 5">
            <a:extLst>
              <a:ext uri="{FF2B5EF4-FFF2-40B4-BE49-F238E27FC236}">
                <a16:creationId xmlns:a16="http://schemas.microsoft.com/office/drawing/2014/main" id="{2B9E13D4-6BC0-FF43-922F-A02943DFF4EC}"/>
              </a:ext>
            </a:extLst>
          </p:cNvPr>
          <p:cNvSpPr txBox="1"/>
          <p:nvPr/>
        </p:nvSpPr>
        <p:spPr>
          <a:xfrm>
            <a:off x="1477107" y="4334006"/>
            <a:ext cx="407963" cy="369332"/>
          </a:xfrm>
          <a:prstGeom prst="rect">
            <a:avLst/>
          </a:prstGeom>
          <a:noFill/>
        </p:spPr>
        <p:txBody>
          <a:bodyPr wrap="square" rtlCol="0">
            <a:spAutoFit/>
          </a:bodyPr>
          <a:lstStyle/>
          <a:p>
            <a:r>
              <a:rPr lang="de-DE">
                <a:solidFill>
                  <a:schemeClr val="bg1"/>
                </a:solidFill>
              </a:rPr>
              <a:t>a</a:t>
            </a:r>
          </a:p>
        </p:txBody>
      </p:sp>
      <p:sp>
        <p:nvSpPr>
          <p:cNvPr id="7" name="Textfeld 6">
            <a:extLst>
              <a:ext uri="{FF2B5EF4-FFF2-40B4-BE49-F238E27FC236}">
                <a16:creationId xmlns:a16="http://schemas.microsoft.com/office/drawing/2014/main" id="{D75F9A5C-E1F5-324B-8D14-F173B7D1B00A}"/>
              </a:ext>
            </a:extLst>
          </p:cNvPr>
          <p:cNvSpPr txBox="1"/>
          <p:nvPr/>
        </p:nvSpPr>
        <p:spPr>
          <a:xfrm>
            <a:off x="3030641" y="5459575"/>
            <a:ext cx="407963" cy="369332"/>
          </a:xfrm>
          <a:prstGeom prst="rect">
            <a:avLst/>
          </a:prstGeom>
          <a:noFill/>
        </p:spPr>
        <p:txBody>
          <a:bodyPr wrap="square" rtlCol="0">
            <a:spAutoFit/>
          </a:bodyPr>
          <a:lstStyle/>
          <a:p>
            <a:r>
              <a:rPr lang="de-DE">
                <a:solidFill>
                  <a:schemeClr val="bg1"/>
                </a:solidFill>
              </a:rPr>
              <a:t>a</a:t>
            </a:r>
          </a:p>
        </p:txBody>
      </p:sp>
      <p:sp>
        <p:nvSpPr>
          <p:cNvPr id="8" name="Textfeld 7">
            <a:extLst>
              <a:ext uri="{FF2B5EF4-FFF2-40B4-BE49-F238E27FC236}">
                <a16:creationId xmlns:a16="http://schemas.microsoft.com/office/drawing/2014/main" id="{3C8B7AA8-3AC8-294B-BC8F-770F591C202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9" name="Textfeld 8">
            <a:extLst>
              <a:ext uri="{FF2B5EF4-FFF2-40B4-BE49-F238E27FC236}">
                <a16:creationId xmlns:a16="http://schemas.microsoft.com/office/drawing/2014/main" id="{8D78EA73-7A35-3445-BEAB-DB4DB0EBFFE2}"/>
              </a:ext>
            </a:extLst>
          </p:cNvPr>
          <p:cNvSpPr txBox="1"/>
          <p:nvPr/>
        </p:nvSpPr>
        <p:spPr>
          <a:xfrm>
            <a:off x="4572874" y="2771296"/>
            <a:ext cx="407963" cy="369332"/>
          </a:xfrm>
          <a:prstGeom prst="rect">
            <a:avLst/>
          </a:prstGeom>
          <a:noFill/>
        </p:spPr>
        <p:txBody>
          <a:bodyPr wrap="square" rtlCol="0">
            <a:spAutoFit/>
          </a:bodyPr>
          <a:lstStyle/>
          <a:p>
            <a:r>
              <a:rPr lang="de-DE">
                <a:solidFill>
                  <a:schemeClr val="bg1"/>
                </a:solidFill>
              </a:rPr>
              <a:t>a</a:t>
            </a:r>
          </a:p>
        </p:txBody>
      </p:sp>
      <p:sp>
        <p:nvSpPr>
          <p:cNvPr id="10" name="Textfeld 9">
            <a:extLst>
              <a:ext uri="{FF2B5EF4-FFF2-40B4-BE49-F238E27FC236}">
                <a16:creationId xmlns:a16="http://schemas.microsoft.com/office/drawing/2014/main" id="{0EB35058-40B9-BA44-9518-EC76E8F15474}"/>
              </a:ext>
            </a:extLst>
          </p:cNvPr>
          <p:cNvSpPr txBox="1"/>
          <p:nvPr/>
        </p:nvSpPr>
        <p:spPr>
          <a:xfrm>
            <a:off x="4455954" y="3964674"/>
            <a:ext cx="407963" cy="369332"/>
          </a:xfrm>
          <a:prstGeom prst="rect">
            <a:avLst/>
          </a:prstGeom>
          <a:noFill/>
        </p:spPr>
        <p:txBody>
          <a:bodyPr wrap="square" rtlCol="0">
            <a:spAutoFit/>
          </a:bodyPr>
          <a:lstStyle/>
          <a:p>
            <a:r>
              <a:rPr lang="de-DE">
                <a:solidFill>
                  <a:schemeClr val="bg1"/>
                </a:solidFill>
              </a:rPr>
              <a:t>a</a:t>
            </a:r>
          </a:p>
        </p:txBody>
      </p:sp>
      <p:sp>
        <p:nvSpPr>
          <p:cNvPr id="11" name="Textfeld 10">
            <a:extLst>
              <a:ext uri="{FF2B5EF4-FFF2-40B4-BE49-F238E27FC236}">
                <a16:creationId xmlns:a16="http://schemas.microsoft.com/office/drawing/2014/main" id="{5833E519-566E-DE41-A0F0-6BBC86BF2C03}"/>
              </a:ext>
            </a:extLst>
          </p:cNvPr>
          <p:cNvSpPr txBox="1"/>
          <p:nvPr/>
        </p:nvSpPr>
        <p:spPr>
          <a:xfrm>
            <a:off x="2028305" y="1612669"/>
            <a:ext cx="2327564" cy="307777"/>
          </a:xfrm>
          <a:prstGeom prst="rect">
            <a:avLst/>
          </a:prstGeom>
          <a:noFill/>
        </p:spPr>
        <p:txBody>
          <a:bodyPr wrap="square" rtlCol="0">
            <a:spAutoFit/>
          </a:bodyPr>
          <a:lstStyle/>
          <a:p>
            <a:r>
              <a:rPr lang="de-DE" sz="1400"/>
              <a:t>Manuell                 100°C/9 bar</a:t>
            </a:r>
          </a:p>
        </p:txBody>
      </p:sp>
      <p:sp>
        <p:nvSpPr>
          <p:cNvPr id="13" name="Textfeld 12">
            <a:extLst>
              <a:ext uri="{FF2B5EF4-FFF2-40B4-BE49-F238E27FC236}">
                <a16:creationId xmlns:a16="http://schemas.microsoft.com/office/drawing/2014/main" id="{0C9D000A-794E-EE41-A171-E72539558962}"/>
              </a:ext>
            </a:extLst>
          </p:cNvPr>
          <p:cNvSpPr txBox="1"/>
          <p:nvPr/>
        </p:nvSpPr>
        <p:spPr>
          <a:xfrm>
            <a:off x="2244519" y="2267453"/>
            <a:ext cx="1895134" cy="369332"/>
          </a:xfrm>
          <a:prstGeom prst="rect">
            <a:avLst/>
          </a:prstGeom>
          <a:noFill/>
        </p:spPr>
        <p:txBody>
          <a:bodyPr wrap="none" rtlCol="0">
            <a:spAutoFit/>
          </a:bodyPr>
          <a:lstStyle/>
          <a:p>
            <a:r>
              <a:rPr lang="de-DE"/>
              <a:t>Spülvorgang läuft!</a:t>
            </a:r>
          </a:p>
        </p:txBody>
      </p:sp>
      <p:sp>
        <p:nvSpPr>
          <p:cNvPr id="14" name="Rechteck 13">
            <a:extLst>
              <a:ext uri="{FF2B5EF4-FFF2-40B4-BE49-F238E27FC236}">
                <a16:creationId xmlns:a16="http://schemas.microsoft.com/office/drawing/2014/main" id="{BE42EBA4-CC5F-2840-AF82-2C4B5B3FA10B}"/>
              </a:ext>
            </a:extLst>
          </p:cNvPr>
          <p:cNvSpPr/>
          <p:nvPr/>
        </p:nvSpPr>
        <p:spPr>
          <a:xfrm>
            <a:off x="2287055" y="3616456"/>
            <a:ext cx="1895134" cy="369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15" name="Rechteck 14">
            <a:extLst>
              <a:ext uri="{FF2B5EF4-FFF2-40B4-BE49-F238E27FC236}">
                <a16:creationId xmlns:a16="http://schemas.microsoft.com/office/drawing/2014/main" id="{41AC4671-6D53-B14F-B8AA-71C34A02EA39}"/>
              </a:ext>
            </a:extLst>
          </p:cNvPr>
          <p:cNvSpPr/>
          <p:nvPr/>
        </p:nvSpPr>
        <p:spPr>
          <a:xfrm>
            <a:off x="2287055" y="3616456"/>
            <a:ext cx="1151549" cy="36022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2A4FC82E-F332-8E49-A1D6-6F9AA75BE6D4}"/>
              </a:ext>
            </a:extLst>
          </p:cNvPr>
          <p:cNvSpPr txBox="1"/>
          <p:nvPr/>
        </p:nvSpPr>
        <p:spPr>
          <a:xfrm>
            <a:off x="2907899" y="3140628"/>
            <a:ext cx="940634" cy="369332"/>
          </a:xfrm>
          <a:prstGeom prst="rect">
            <a:avLst/>
          </a:prstGeom>
          <a:noFill/>
        </p:spPr>
        <p:txBody>
          <a:bodyPr wrap="square" rtlCol="0">
            <a:spAutoFit/>
          </a:bodyPr>
          <a:lstStyle/>
          <a:p>
            <a:r>
              <a:rPr lang="de-DE"/>
              <a:t>61 %</a:t>
            </a:r>
          </a:p>
        </p:txBody>
      </p:sp>
      <p:sp>
        <p:nvSpPr>
          <p:cNvPr id="12" name="Datumsplatzhalter 11">
            <a:extLst>
              <a:ext uri="{FF2B5EF4-FFF2-40B4-BE49-F238E27FC236}">
                <a16:creationId xmlns:a16="http://schemas.microsoft.com/office/drawing/2014/main" id="{FB3C32B9-39D4-5145-A0C8-BF4F454D2A75}"/>
              </a:ext>
            </a:extLst>
          </p:cNvPr>
          <p:cNvSpPr>
            <a:spLocks noGrp="1"/>
          </p:cNvSpPr>
          <p:nvPr>
            <p:ph type="dt" sz="half" idx="10"/>
          </p:nvPr>
        </p:nvSpPr>
        <p:spPr/>
        <p:txBody>
          <a:bodyPr/>
          <a:lstStyle/>
          <a:p>
            <a:r>
              <a:rPr lang="de-AT"/>
              <a:t>2020/12/01</a:t>
            </a:r>
            <a:endParaRPr lang="de-DE"/>
          </a:p>
        </p:txBody>
      </p:sp>
      <p:sp>
        <p:nvSpPr>
          <p:cNvPr id="17" name="Fußzeilenplatzhalter 16">
            <a:extLst>
              <a:ext uri="{FF2B5EF4-FFF2-40B4-BE49-F238E27FC236}">
                <a16:creationId xmlns:a16="http://schemas.microsoft.com/office/drawing/2014/main" id="{0A2E0787-15A4-6344-8C68-CB31073BD248}"/>
              </a:ext>
            </a:extLst>
          </p:cNvPr>
          <p:cNvSpPr>
            <a:spLocks noGrp="1"/>
          </p:cNvSpPr>
          <p:nvPr>
            <p:ph type="ftr" sz="quarter" idx="11"/>
          </p:nvPr>
        </p:nvSpPr>
        <p:spPr/>
        <p:txBody>
          <a:bodyPr/>
          <a:lstStyle/>
          <a:p>
            <a:r>
              <a:rPr lang="de-DE"/>
              <a:t>Bedienkonzept Espressomaschine </a:t>
            </a:r>
          </a:p>
        </p:txBody>
      </p:sp>
      <p:sp>
        <p:nvSpPr>
          <p:cNvPr id="21" name="Textfeld 20">
            <a:hlinkClick r:id="rId2" action="ppaction://hlinksldjump"/>
            <a:extLst>
              <a:ext uri="{FF2B5EF4-FFF2-40B4-BE49-F238E27FC236}">
                <a16:creationId xmlns:a16="http://schemas.microsoft.com/office/drawing/2014/main" id="{2FDA883A-6F96-6E47-93B1-C501C72A8844}"/>
              </a:ext>
            </a:extLst>
          </p:cNvPr>
          <p:cNvSpPr txBox="1"/>
          <p:nvPr/>
        </p:nvSpPr>
        <p:spPr>
          <a:xfrm>
            <a:off x="270164" y="5303556"/>
            <a:ext cx="1576072" cy="369332"/>
          </a:xfrm>
          <a:prstGeom prst="rect">
            <a:avLst/>
          </a:prstGeom>
          <a:noFill/>
        </p:spPr>
        <p:txBody>
          <a:bodyPr wrap="none" rtlCol="0">
            <a:spAutoFit/>
          </a:bodyPr>
          <a:lstStyle/>
          <a:p>
            <a:r>
              <a:rPr lang="de-DE"/>
              <a:t>Home Manuell</a:t>
            </a:r>
          </a:p>
        </p:txBody>
      </p:sp>
      <p:sp>
        <p:nvSpPr>
          <p:cNvPr id="22" name="Textfeld 21">
            <a:hlinkClick r:id="rId3" action="ppaction://hlinksldjump"/>
            <a:extLst>
              <a:ext uri="{FF2B5EF4-FFF2-40B4-BE49-F238E27FC236}">
                <a16:creationId xmlns:a16="http://schemas.microsoft.com/office/drawing/2014/main" id="{3E471F5C-ED68-D047-A55D-B43974B05954}"/>
              </a:ext>
            </a:extLst>
          </p:cNvPr>
          <p:cNvSpPr txBox="1"/>
          <p:nvPr/>
        </p:nvSpPr>
        <p:spPr>
          <a:xfrm>
            <a:off x="270164" y="5643844"/>
            <a:ext cx="1834605" cy="369332"/>
          </a:xfrm>
          <a:prstGeom prst="rect">
            <a:avLst/>
          </a:prstGeom>
          <a:noFill/>
        </p:spPr>
        <p:txBody>
          <a:bodyPr wrap="none" rtlCol="0">
            <a:spAutoFit/>
          </a:bodyPr>
          <a:lstStyle/>
          <a:p>
            <a:r>
              <a:rPr lang="de-DE"/>
              <a:t>Home Automatik </a:t>
            </a:r>
          </a:p>
        </p:txBody>
      </p:sp>
      <p:sp>
        <p:nvSpPr>
          <p:cNvPr id="23" name="Textfeld 22">
            <a:hlinkClick r:id="rId4" action="ppaction://hlinksldjump"/>
            <a:extLst>
              <a:ext uri="{FF2B5EF4-FFF2-40B4-BE49-F238E27FC236}">
                <a16:creationId xmlns:a16="http://schemas.microsoft.com/office/drawing/2014/main" id="{E1E6D0A6-0D73-794D-BFDB-5771A8076950}"/>
              </a:ext>
            </a:extLst>
          </p:cNvPr>
          <p:cNvSpPr txBox="1"/>
          <p:nvPr/>
        </p:nvSpPr>
        <p:spPr>
          <a:xfrm>
            <a:off x="270164" y="5984132"/>
            <a:ext cx="1620957" cy="369332"/>
          </a:xfrm>
          <a:prstGeom prst="rect">
            <a:avLst/>
          </a:prstGeom>
          <a:noFill/>
        </p:spPr>
        <p:txBody>
          <a:bodyPr wrap="none" rtlCol="0">
            <a:spAutoFit/>
          </a:bodyPr>
          <a:lstStyle/>
          <a:p>
            <a:r>
              <a:rPr lang="de-DE"/>
              <a:t>Home Wartung</a:t>
            </a:r>
          </a:p>
        </p:txBody>
      </p:sp>
    </p:spTree>
    <p:extLst>
      <p:ext uri="{BB962C8B-B14F-4D97-AF65-F5344CB8AC3E}">
        <p14:creationId xmlns:p14="http://schemas.microsoft.com/office/powerpoint/2010/main" val="116858350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Steuerung Wartung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normAutofit fontScale="92500" lnSpcReduction="20000"/>
          </a:bodyPr>
          <a:lstStyle/>
          <a:p>
            <a:r>
              <a:rPr lang="de-DE" dirty="0"/>
              <a:t>Seite 3 der Steuerung in den Einstellungen des Wartungsmodus. </a:t>
            </a:r>
          </a:p>
          <a:p>
            <a:r>
              <a:rPr lang="de-DE" dirty="0"/>
              <a:t>Der einzelne Parameter kann ausgewählt und dann verändert werden.</a:t>
            </a:r>
          </a:p>
          <a:p>
            <a:r>
              <a:rPr lang="de-DE" dirty="0"/>
              <a:t>Durch die Navigations-Taste kann zwischen den Seiten gewechselt werden.</a:t>
            </a:r>
          </a:p>
          <a:p>
            <a:r>
              <a:rPr lang="de-DE" dirty="0">
                <a:solidFill>
                  <a:srgbClr val="FF0000"/>
                </a:solidFill>
              </a:rPr>
              <a:t>Symbol in Auswahlzeile „geschaltet / nicht geschaltet“ </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3"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B3F263F-00B7-DB4A-9C0D-0D78B4C97FE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extLst>
              <a:ext uri="{FF2B5EF4-FFF2-40B4-BE49-F238E27FC236}">
                <a16:creationId xmlns:a16="http://schemas.microsoft.com/office/drawing/2014/main" id="{A536294A-CB76-497C-908D-FEF2CFF23E92}"/>
              </a:ext>
            </a:extLst>
          </p:cNvPr>
          <p:cNvSpPr txBox="1"/>
          <p:nvPr/>
        </p:nvSpPr>
        <p:spPr>
          <a:xfrm>
            <a:off x="2281483" y="2170300"/>
            <a:ext cx="1985223" cy="369332"/>
          </a:xfrm>
          <a:prstGeom prst="rect">
            <a:avLst/>
          </a:prstGeom>
          <a:noFill/>
        </p:spPr>
        <p:txBody>
          <a:bodyPr wrap="none" rtlCol="0">
            <a:spAutoFit/>
          </a:bodyPr>
          <a:lstStyle/>
          <a:p>
            <a:r>
              <a:rPr lang="de-DE" dirty="0"/>
              <a:t>Ventil 4	„Symbol“</a:t>
            </a:r>
          </a:p>
        </p:txBody>
      </p:sp>
      <p:sp>
        <p:nvSpPr>
          <p:cNvPr id="22" name="Textfeld 21">
            <a:extLst>
              <a:ext uri="{FF2B5EF4-FFF2-40B4-BE49-F238E27FC236}">
                <a16:creationId xmlns:a16="http://schemas.microsoft.com/office/drawing/2014/main" id="{EE7A0E0E-40B5-4A86-9613-044FA9F05C30}"/>
              </a:ext>
            </a:extLst>
          </p:cNvPr>
          <p:cNvSpPr txBox="1"/>
          <p:nvPr/>
        </p:nvSpPr>
        <p:spPr>
          <a:xfrm>
            <a:off x="2235328" y="3282049"/>
            <a:ext cx="1985223" cy="369332"/>
          </a:xfrm>
          <a:prstGeom prst="rect">
            <a:avLst/>
          </a:prstGeom>
          <a:noFill/>
        </p:spPr>
        <p:txBody>
          <a:bodyPr wrap="none" rtlCol="0">
            <a:spAutoFit/>
          </a:bodyPr>
          <a:lstStyle/>
          <a:p>
            <a:r>
              <a:rPr lang="de-DE" dirty="0"/>
              <a:t>Ventil 5	„Symbol“</a:t>
            </a:r>
          </a:p>
        </p:txBody>
      </p:sp>
      <p:sp>
        <p:nvSpPr>
          <p:cNvPr id="23" name="Textfeld 22">
            <a:extLst>
              <a:ext uri="{FF2B5EF4-FFF2-40B4-BE49-F238E27FC236}">
                <a16:creationId xmlns:a16="http://schemas.microsoft.com/office/drawing/2014/main" id="{13CE3786-A9ED-49D1-8149-638C03F1A7CF}"/>
              </a:ext>
            </a:extLst>
          </p:cNvPr>
          <p:cNvSpPr txBox="1"/>
          <p:nvPr/>
        </p:nvSpPr>
        <p:spPr>
          <a:xfrm>
            <a:off x="2235328" y="4398669"/>
            <a:ext cx="1985223" cy="369332"/>
          </a:xfrm>
          <a:prstGeom prst="rect">
            <a:avLst/>
          </a:prstGeom>
          <a:noFill/>
        </p:spPr>
        <p:txBody>
          <a:bodyPr wrap="none" rtlCol="0">
            <a:spAutoFit/>
          </a:bodyPr>
          <a:lstStyle/>
          <a:p>
            <a:r>
              <a:rPr lang="de-DE" dirty="0"/>
              <a:t>Ventil 6	„Symbol“</a:t>
            </a:r>
          </a:p>
        </p:txBody>
      </p:sp>
      <p:pic>
        <p:nvPicPr>
          <p:cNvPr id="24" name="Grafik 23" descr="Caretzeichen nach unten">
            <a:extLst>
              <a:ext uri="{FF2B5EF4-FFF2-40B4-BE49-F238E27FC236}">
                <a16:creationId xmlns:a16="http://schemas.microsoft.com/office/drawing/2014/main" id="{E7169246-7060-4799-B6BF-AEA99AB386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904860" y="4885123"/>
            <a:ext cx="574452" cy="574452"/>
          </a:xfrm>
          <a:prstGeom prst="rect">
            <a:avLst/>
          </a:prstGeom>
        </p:spPr>
      </p:pic>
      <p:sp>
        <p:nvSpPr>
          <p:cNvPr id="19" name="Textfeld 18">
            <a:hlinkClick r:id="rId6" action="ppaction://hlinksldjump"/>
            <a:extLst>
              <a:ext uri="{FF2B5EF4-FFF2-40B4-BE49-F238E27FC236}">
                <a16:creationId xmlns:a16="http://schemas.microsoft.com/office/drawing/2014/main" id="{E163CB11-BEC5-4A51-8860-C88CF36357FE}"/>
              </a:ext>
            </a:extLst>
          </p:cNvPr>
          <p:cNvSpPr txBox="1"/>
          <p:nvPr/>
        </p:nvSpPr>
        <p:spPr>
          <a:xfrm>
            <a:off x="2933073" y="5598987"/>
            <a:ext cx="407963" cy="369332"/>
          </a:xfrm>
          <a:prstGeom prst="rect">
            <a:avLst/>
          </a:prstGeom>
          <a:noFill/>
        </p:spPr>
        <p:txBody>
          <a:bodyPr wrap="square" rtlCol="0">
            <a:spAutoFit/>
          </a:bodyPr>
          <a:lstStyle/>
          <a:p>
            <a:r>
              <a:rPr lang="de-DE" dirty="0">
                <a:solidFill>
                  <a:schemeClr val="bg1"/>
                </a:solidFill>
              </a:rPr>
              <a:t>a</a:t>
            </a:r>
          </a:p>
        </p:txBody>
      </p:sp>
      <p:sp>
        <p:nvSpPr>
          <p:cNvPr id="25" name="Textfeld 24">
            <a:hlinkClick r:id="rId7" action="ppaction://hlinksldjump"/>
            <a:extLst>
              <a:ext uri="{FF2B5EF4-FFF2-40B4-BE49-F238E27FC236}">
                <a16:creationId xmlns:a16="http://schemas.microsoft.com/office/drawing/2014/main" id="{A2F2CA46-84FB-45AF-A04D-25BAF247D899}"/>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04368400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Steuerung Wartung 4</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normAutofit fontScale="92500" lnSpcReduction="20000"/>
          </a:bodyPr>
          <a:lstStyle/>
          <a:p>
            <a:r>
              <a:rPr lang="de-DE" dirty="0"/>
              <a:t>Seite 4 der Steuerung in den Einstellungen des Wartungsmodus. </a:t>
            </a:r>
          </a:p>
          <a:p>
            <a:r>
              <a:rPr lang="de-DE" dirty="0"/>
              <a:t>Der einzelne Parameter kann ausgewählt und dann verändert werden.</a:t>
            </a:r>
          </a:p>
          <a:p>
            <a:r>
              <a:rPr lang="de-DE" dirty="0"/>
              <a:t>Durch die Navigations-Taste kann zwischen den Seiten gewechselt werden.</a:t>
            </a:r>
          </a:p>
          <a:p>
            <a:r>
              <a:rPr lang="de-DE" dirty="0">
                <a:solidFill>
                  <a:srgbClr val="FF0000"/>
                </a:solidFill>
              </a:rPr>
              <a:t>Symbol in Auswahlzeile „geschaltet / nicht geschaltet“ </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3"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B3F263F-00B7-DB4A-9C0D-0D78B4C97FE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extLst>
              <a:ext uri="{FF2B5EF4-FFF2-40B4-BE49-F238E27FC236}">
                <a16:creationId xmlns:a16="http://schemas.microsoft.com/office/drawing/2014/main" id="{A536294A-CB76-497C-908D-FEF2CFF23E92}"/>
              </a:ext>
            </a:extLst>
          </p:cNvPr>
          <p:cNvSpPr txBox="1"/>
          <p:nvPr/>
        </p:nvSpPr>
        <p:spPr>
          <a:xfrm>
            <a:off x="2281483" y="2170300"/>
            <a:ext cx="1985223" cy="369332"/>
          </a:xfrm>
          <a:prstGeom prst="rect">
            <a:avLst/>
          </a:prstGeom>
          <a:noFill/>
        </p:spPr>
        <p:txBody>
          <a:bodyPr wrap="none" rtlCol="0">
            <a:spAutoFit/>
          </a:bodyPr>
          <a:lstStyle/>
          <a:p>
            <a:r>
              <a:rPr lang="de-DE" dirty="0"/>
              <a:t>Ventil 7	„Symbol“</a:t>
            </a:r>
          </a:p>
        </p:txBody>
      </p:sp>
      <p:sp>
        <p:nvSpPr>
          <p:cNvPr id="22" name="Textfeld 21">
            <a:extLst>
              <a:ext uri="{FF2B5EF4-FFF2-40B4-BE49-F238E27FC236}">
                <a16:creationId xmlns:a16="http://schemas.microsoft.com/office/drawing/2014/main" id="{EE7A0E0E-40B5-4A86-9613-044FA9F05C30}"/>
              </a:ext>
            </a:extLst>
          </p:cNvPr>
          <p:cNvSpPr txBox="1"/>
          <p:nvPr/>
        </p:nvSpPr>
        <p:spPr>
          <a:xfrm>
            <a:off x="2235328" y="3282049"/>
            <a:ext cx="1985223" cy="369332"/>
          </a:xfrm>
          <a:prstGeom prst="rect">
            <a:avLst/>
          </a:prstGeom>
          <a:noFill/>
        </p:spPr>
        <p:txBody>
          <a:bodyPr wrap="none" rtlCol="0">
            <a:spAutoFit/>
          </a:bodyPr>
          <a:lstStyle/>
          <a:p>
            <a:r>
              <a:rPr lang="de-DE" dirty="0"/>
              <a:t>Ventil 8	„Symbol“</a:t>
            </a:r>
          </a:p>
        </p:txBody>
      </p:sp>
      <p:sp>
        <p:nvSpPr>
          <p:cNvPr id="23" name="Textfeld 22">
            <a:extLst>
              <a:ext uri="{FF2B5EF4-FFF2-40B4-BE49-F238E27FC236}">
                <a16:creationId xmlns:a16="http://schemas.microsoft.com/office/drawing/2014/main" id="{13CE3786-A9ED-49D1-8149-638C03F1A7CF}"/>
              </a:ext>
            </a:extLst>
          </p:cNvPr>
          <p:cNvSpPr txBox="1"/>
          <p:nvPr/>
        </p:nvSpPr>
        <p:spPr>
          <a:xfrm>
            <a:off x="2235328" y="4398669"/>
            <a:ext cx="1985223" cy="369332"/>
          </a:xfrm>
          <a:prstGeom prst="rect">
            <a:avLst/>
          </a:prstGeom>
          <a:noFill/>
        </p:spPr>
        <p:txBody>
          <a:bodyPr wrap="none" rtlCol="0">
            <a:spAutoFit/>
          </a:bodyPr>
          <a:lstStyle/>
          <a:p>
            <a:r>
              <a:rPr lang="de-DE" dirty="0"/>
              <a:t>Ventil 9	„Symbol“</a:t>
            </a:r>
          </a:p>
        </p:txBody>
      </p:sp>
      <p:pic>
        <p:nvPicPr>
          <p:cNvPr id="24" name="Grafik 23" descr="Caretzeichen nach unten">
            <a:extLst>
              <a:ext uri="{FF2B5EF4-FFF2-40B4-BE49-F238E27FC236}">
                <a16:creationId xmlns:a16="http://schemas.microsoft.com/office/drawing/2014/main" id="{E7169246-7060-4799-B6BF-AEA99AB386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904860" y="4885123"/>
            <a:ext cx="574452" cy="574452"/>
          </a:xfrm>
          <a:prstGeom prst="rect">
            <a:avLst/>
          </a:prstGeom>
        </p:spPr>
      </p:pic>
      <p:sp>
        <p:nvSpPr>
          <p:cNvPr id="15" name="Textfeld 14">
            <a:hlinkClick r:id="rId6" action="ppaction://hlinksldjump"/>
            <a:extLst>
              <a:ext uri="{FF2B5EF4-FFF2-40B4-BE49-F238E27FC236}">
                <a16:creationId xmlns:a16="http://schemas.microsoft.com/office/drawing/2014/main" id="{24E2E9D2-9E0D-467B-93C9-64098AF10AB6}"/>
              </a:ext>
            </a:extLst>
          </p:cNvPr>
          <p:cNvSpPr txBox="1"/>
          <p:nvPr/>
        </p:nvSpPr>
        <p:spPr>
          <a:xfrm>
            <a:off x="2933073" y="5598987"/>
            <a:ext cx="407963" cy="369332"/>
          </a:xfrm>
          <a:prstGeom prst="rect">
            <a:avLst/>
          </a:prstGeom>
          <a:noFill/>
        </p:spPr>
        <p:txBody>
          <a:bodyPr wrap="square" rtlCol="0">
            <a:spAutoFit/>
          </a:bodyPr>
          <a:lstStyle/>
          <a:p>
            <a:r>
              <a:rPr lang="de-DE" dirty="0">
                <a:solidFill>
                  <a:schemeClr val="bg1"/>
                </a:solidFill>
              </a:rPr>
              <a:t>a</a:t>
            </a:r>
          </a:p>
        </p:txBody>
      </p:sp>
      <p:sp>
        <p:nvSpPr>
          <p:cNvPr id="19" name="Textfeld 18">
            <a:hlinkClick r:id="rId7" action="ppaction://hlinksldjump"/>
            <a:extLst>
              <a:ext uri="{FF2B5EF4-FFF2-40B4-BE49-F238E27FC236}">
                <a16:creationId xmlns:a16="http://schemas.microsoft.com/office/drawing/2014/main" id="{7F5587B4-D6A5-45DD-8DD9-1B29122109E2}"/>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317604081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Steuerung Wartung 5_1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normAutofit fontScale="70000" lnSpcReduction="20000"/>
          </a:bodyPr>
          <a:lstStyle/>
          <a:p>
            <a:r>
              <a:rPr lang="de-DE" dirty="0"/>
              <a:t>Seite 5_1 der Steuerung in den Einstellungen des Wartungsmodus. </a:t>
            </a:r>
          </a:p>
          <a:p>
            <a:r>
              <a:rPr lang="de-DE" dirty="0"/>
              <a:t>Der einzelne Parameter kann ausgewählt und dann verändert werden.</a:t>
            </a:r>
          </a:p>
          <a:p>
            <a:r>
              <a:rPr lang="de-DE" dirty="0"/>
              <a:t>Durch die Navigations-Taste kann zwischen den Seiten gewechselt werden.</a:t>
            </a:r>
          </a:p>
          <a:p>
            <a:r>
              <a:rPr lang="de-DE" dirty="0">
                <a:solidFill>
                  <a:srgbClr val="FF0000"/>
                </a:solidFill>
              </a:rPr>
              <a:t>Symbol in Auswahlzeile „geschaltet / nicht geschaltet“ </a:t>
            </a:r>
          </a:p>
          <a:p>
            <a:endParaRPr lang="de-DE" dirty="0"/>
          </a:p>
          <a:p>
            <a:r>
              <a:rPr lang="de-DE" dirty="0"/>
              <a:t>Bei Drücken der „Ausführen“ Taste laufen die getätigten Einstellungen laufen.</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3" action="ppaction://hlinksldjump"/>
            <a:extLst>
              <a:ext uri="{FF2B5EF4-FFF2-40B4-BE49-F238E27FC236}">
                <a16:creationId xmlns:a16="http://schemas.microsoft.com/office/drawing/2014/main" id="{A4EF78B1-31BD-4BD1-A6F2-47650FC091B6}"/>
              </a:ext>
            </a:extLst>
          </p:cNvPr>
          <p:cNvSpPr txBox="1"/>
          <p:nvPr/>
        </p:nvSpPr>
        <p:spPr>
          <a:xfrm>
            <a:off x="1472745" y="4327355"/>
            <a:ext cx="407963" cy="369332"/>
          </a:xfrm>
          <a:prstGeom prst="rect">
            <a:avLst/>
          </a:prstGeom>
          <a:noFill/>
        </p:spPr>
        <p:txBody>
          <a:bodyPr wrap="square" rtlCol="0">
            <a:spAutoFit/>
          </a:bodyPr>
          <a:lstStyle/>
          <a:p>
            <a:r>
              <a:rPr lang="de-DE" dirty="0">
                <a:solidFill>
                  <a:schemeClr val="bg1"/>
                </a:solidFill>
              </a:rPr>
              <a:t>a</a:t>
            </a:r>
          </a:p>
        </p:txBody>
      </p:sp>
      <p:sp>
        <p:nvSpPr>
          <p:cNvPr id="17" name="Textfeld 16">
            <a:hlinkClick r:id="rId3"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B3F263F-00B7-DB4A-9C0D-0D78B4C97FE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extLst>
              <a:ext uri="{FF2B5EF4-FFF2-40B4-BE49-F238E27FC236}">
                <a16:creationId xmlns:a16="http://schemas.microsoft.com/office/drawing/2014/main" id="{A536294A-CB76-497C-908D-FEF2CFF23E92}"/>
              </a:ext>
            </a:extLst>
          </p:cNvPr>
          <p:cNvSpPr txBox="1"/>
          <p:nvPr/>
        </p:nvSpPr>
        <p:spPr>
          <a:xfrm>
            <a:off x="2281483" y="2170300"/>
            <a:ext cx="1985223" cy="369332"/>
          </a:xfrm>
          <a:prstGeom prst="rect">
            <a:avLst/>
          </a:prstGeom>
          <a:noFill/>
        </p:spPr>
        <p:txBody>
          <a:bodyPr wrap="none" rtlCol="0">
            <a:spAutoFit/>
          </a:bodyPr>
          <a:lstStyle/>
          <a:p>
            <a:r>
              <a:rPr lang="de-DE" dirty="0"/>
              <a:t>Ventil 10	„Symbol“</a:t>
            </a:r>
          </a:p>
        </p:txBody>
      </p:sp>
      <p:sp>
        <p:nvSpPr>
          <p:cNvPr id="23" name="Textfeld 22">
            <a:extLst>
              <a:ext uri="{FF2B5EF4-FFF2-40B4-BE49-F238E27FC236}">
                <a16:creationId xmlns:a16="http://schemas.microsoft.com/office/drawing/2014/main" id="{13CE3786-A9ED-49D1-8149-638C03F1A7CF}"/>
              </a:ext>
            </a:extLst>
          </p:cNvPr>
          <p:cNvSpPr txBox="1"/>
          <p:nvPr/>
        </p:nvSpPr>
        <p:spPr>
          <a:xfrm>
            <a:off x="2614203" y="4335766"/>
            <a:ext cx="1155766" cy="369332"/>
          </a:xfrm>
          <a:prstGeom prst="rect">
            <a:avLst/>
          </a:prstGeom>
          <a:noFill/>
        </p:spPr>
        <p:txBody>
          <a:bodyPr wrap="none" rtlCol="0">
            <a:spAutoFit/>
          </a:bodyPr>
          <a:lstStyle/>
          <a:p>
            <a:r>
              <a:rPr lang="de-DE" dirty="0"/>
              <a:t>Ausführen</a:t>
            </a:r>
          </a:p>
        </p:txBody>
      </p:sp>
      <p:pic>
        <p:nvPicPr>
          <p:cNvPr id="24" name="Grafik 23" descr="Caretzeichen nach unten">
            <a:extLst>
              <a:ext uri="{FF2B5EF4-FFF2-40B4-BE49-F238E27FC236}">
                <a16:creationId xmlns:a16="http://schemas.microsoft.com/office/drawing/2014/main" id="{E7169246-7060-4799-B6BF-AEA99AB3864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904860" y="4885123"/>
            <a:ext cx="574452" cy="574452"/>
          </a:xfrm>
          <a:prstGeom prst="rect">
            <a:avLst/>
          </a:prstGeom>
        </p:spPr>
      </p:pic>
      <p:sp>
        <p:nvSpPr>
          <p:cNvPr id="19" name="Textfeld 18">
            <a:hlinkClick r:id="rId6" action="ppaction://hlinksldjump"/>
            <a:extLst>
              <a:ext uri="{FF2B5EF4-FFF2-40B4-BE49-F238E27FC236}">
                <a16:creationId xmlns:a16="http://schemas.microsoft.com/office/drawing/2014/main" id="{D4F94541-BEB8-4191-8147-5AF9E681011A}"/>
              </a:ext>
            </a:extLst>
          </p:cNvPr>
          <p:cNvSpPr txBox="1"/>
          <p:nvPr/>
        </p:nvSpPr>
        <p:spPr>
          <a:xfrm>
            <a:off x="2933073" y="5598987"/>
            <a:ext cx="407963" cy="369332"/>
          </a:xfrm>
          <a:prstGeom prst="rect">
            <a:avLst/>
          </a:prstGeom>
          <a:noFill/>
        </p:spPr>
        <p:txBody>
          <a:bodyPr wrap="square" rtlCol="0">
            <a:spAutoFit/>
          </a:bodyPr>
          <a:lstStyle/>
          <a:p>
            <a:r>
              <a:rPr lang="de-DE" dirty="0">
                <a:solidFill>
                  <a:schemeClr val="bg1"/>
                </a:solidFill>
              </a:rPr>
              <a:t>a</a:t>
            </a:r>
          </a:p>
        </p:txBody>
      </p:sp>
      <p:sp>
        <p:nvSpPr>
          <p:cNvPr id="25" name="Textfeld 24">
            <a:hlinkClick r:id="rId7" action="ppaction://hlinksldjump"/>
            <a:extLst>
              <a:ext uri="{FF2B5EF4-FFF2-40B4-BE49-F238E27FC236}">
                <a16:creationId xmlns:a16="http://schemas.microsoft.com/office/drawing/2014/main" id="{97D72BA3-A313-4779-AFBA-32312FD57606}"/>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4935606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Steuerung Wartung 5_2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normAutofit/>
          </a:bodyPr>
          <a:lstStyle/>
          <a:p>
            <a:r>
              <a:rPr lang="de-DE" dirty="0"/>
              <a:t>Seite 5_2 der Steuerung in den Einstellungen des Wartungsmodus. </a:t>
            </a:r>
          </a:p>
          <a:p>
            <a:r>
              <a:rPr lang="de-DE" dirty="0"/>
              <a:t>Die getätigten Einstellungen laufen ab.</a:t>
            </a:r>
          </a:p>
          <a:p>
            <a:r>
              <a:rPr lang="de-DE" dirty="0"/>
              <a:t>Durch Drücken der „Beenden“ Taste wird die Ausführung beendet.</a:t>
            </a:r>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14" name="Textfeld 13">
            <a:hlinkClick r:id="rId2"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3" action="ppaction://hlinksldjump"/>
            <a:extLst>
              <a:ext uri="{FF2B5EF4-FFF2-40B4-BE49-F238E27FC236}">
                <a16:creationId xmlns:a16="http://schemas.microsoft.com/office/drawing/2014/main" id="{A4EF78B1-31BD-4BD1-A6F2-47650FC091B6}"/>
              </a:ext>
            </a:extLst>
          </p:cNvPr>
          <p:cNvSpPr txBox="1"/>
          <p:nvPr/>
        </p:nvSpPr>
        <p:spPr>
          <a:xfrm>
            <a:off x="1472745" y="4327355"/>
            <a:ext cx="407963" cy="369332"/>
          </a:xfrm>
          <a:prstGeom prst="rect">
            <a:avLst/>
          </a:prstGeom>
          <a:noFill/>
        </p:spPr>
        <p:txBody>
          <a:bodyPr wrap="square" rtlCol="0">
            <a:spAutoFit/>
          </a:bodyPr>
          <a:lstStyle/>
          <a:p>
            <a:r>
              <a:rPr lang="de-DE" dirty="0">
                <a:solidFill>
                  <a:schemeClr val="bg1"/>
                </a:solidFill>
              </a:rPr>
              <a:t>a</a:t>
            </a:r>
          </a:p>
        </p:txBody>
      </p:sp>
      <p:sp>
        <p:nvSpPr>
          <p:cNvPr id="17" name="Textfeld 16">
            <a:hlinkClick r:id="rId4"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20" name="Textfeld 19">
            <a:extLst>
              <a:ext uri="{FF2B5EF4-FFF2-40B4-BE49-F238E27FC236}">
                <a16:creationId xmlns:a16="http://schemas.microsoft.com/office/drawing/2014/main" id="{5B3F263F-00B7-DB4A-9C0D-0D78B4C97FE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1" name="Textfeld 20">
            <a:extLst>
              <a:ext uri="{FF2B5EF4-FFF2-40B4-BE49-F238E27FC236}">
                <a16:creationId xmlns:a16="http://schemas.microsoft.com/office/drawing/2014/main" id="{A536294A-CB76-497C-908D-FEF2CFF23E92}"/>
              </a:ext>
            </a:extLst>
          </p:cNvPr>
          <p:cNvSpPr txBox="1"/>
          <p:nvPr/>
        </p:nvSpPr>
        <p:spPr>
          <a:xfrm>
            <a:off x="2281483" y="2170300"/>
            <a:ext cx="1985223" cy="369332"/>
          </a:xfrm>
          <a:prstGeom prst="rect">
            <a:avLst/>
          </a:prstGeom>
          <a:noFill/>
        </p:spPr>
        <p:txBody>
          <a:bodyPr wrap="none" rtlCol="0">
            <a:spAutoFit/>
          </a:bodyPr>
          <a:lstStyle/>
          <a:p>
            <a:r>
              <a:rPr lang="de-DE" dirty="0"/>
              <a:t>Ventil 10	„Symbol“</a:t>
            </a:r>
          </a:p>
        </p:txBody>
      </p:sp>
      <p:sp>
        <p:nvSpPr>
          <p:cNvPr id="23" name="Textfeld 22">
            <a:extLst>
              <a:ext uri="{FF2B5EF4-FFF2-40B4-BE49-F238E27FC236}">
                <a16:creationId xmlns:a16="http://schemas.microsoft.com/office/drawing/2014/main" id="{13CE3786-A9ED-49D1-8149-638C03F1A7CF}"/>
              </a:ext>
            </a:extLst>
          </p:cNvPr>
          <p:cNvSpPr txBox="1"/>
          <p:nvPr/>
        </p:nvSpPr>
        <p:spPr>
          <a:xfrm>
            <a:off x="2614203" y="4335766"/>
            <a:ext cx="1021433" cy="369332"/>
          </a:xfrm>
          <a:prstGeom prst="rect">
            <a:avLst/>
          </a:prstGeom>
          <a:noFill/>
        </p:spPr>
        <p:txBody>
          <a:bodyPr wrap="none" rtlCol="0">
            <a:spAutoFit/>
          </a:bodyPr>
          <a:lstStyle/>
          <a:p>
            <a:r>
              <a:rPr lang="de-DE" dirty="0"/>
              <a:t>Beenden</a:t>
            </a:r>
          </a:p>
        </p:txBody>
      </p:sp>
      <p:pic>
        <p:nvPicPr>
          <p:cNvPr id="24" name="Grafik 23" descr="Caretzeichen nach unten">
            <a:extLst>
              <a:ext uri="{FF2B5EF4-FFF2-40B4-BE49-F238E27FC236}">
                <a16:creationId xmlns:a16="http://schemas.microsoft.com/office/drawing/2014/main" id="{E7169246-7060-4799-B6BF-AEA99AB386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04860" y="4885123"/>
            <a:ext cx="574452" cy="574452"/>
          </a:xfrm>
          <a:prstGeom prst="rect">
            <a:avLst/>
          </a:prstGeom>
        </p:spPr>
      </p:pic>
      <p:sp>
        <p:nvSpPr>
          <p:cNvPr id="19" name="Textfeld 18">
            <a:hlinkClick r:id="rId7" action="ppaction://hlinksldjump"/>
            <a:extLst>
              <a:ext uri="{FF2B5EF4-FFF2-40B4-BE49-F238E27FC236}">
                <a16:creationId xmlns:a16="http://schemas.microsoft.com/office/drawing/2014/main" id="{D4F94541-BEB8-4191-8147-5AF9E681011A}"/>
              </a:ext>
            </a:extLst>
          </p:cNvPr>
          <p:cNvSpPr txBox="1"/>
          <p:nvPr/>
        </p:nvSpPr>
        <p:spPr>
          <a:xfrm>
            <a:off x="2933073" y="5598987"/>
            <a:ext cx="407963" cy="369332"/>
          </a:xfrm>
          <a:prstGeom prst="rect">
            <a:avLst/>
          </a:prstGeom>
          <a:noFill/>
        </p:spPr>
        <p:txBody>
          <a:bodyPr wrap="square" rtlCol="0">
            <a:spAutoFit/>
          </a:bodyPr>
          <a:lstStyle/>
          <a:p>
            <a:r>
              <a:rPr lang="de-DE" dirty="0">
                <a:solidFill>
                  <a:schemeClr val="bg1"/>
                </a:solidFill>
              </a:rPr>
              <a:t>a</a:t>
            </a:r>
          </a:p>
        </p:txBody>
      </p:sp>
      <p:sp>
        <p:nvSpPr>
          <p:cNvPr id="15" name="Textfeld 14">
            <a:hlinkClick r:id="rId8" action="ppaction://hlinksldjump"/>
            <a:extLst>
              <a:ext uri="{FF2B5EF4-FFF2-40B4-BE49-F238E27FC236}">
                <a16:creationId xmlns:a16="http://schemas.microsoft.com/office/drawing/2014/main" id="{60F3BF98-7D86-41B0-99E7-236D43A9D75E}"/>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52330348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Heizleistung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Heizleistung.</a:t>
            </a:r>
          </a:p>
          <a:p>
            <a:endParaRPr lang="de-DE" dirty="0"/>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354759" y="4202253"/>
            <a:ext cx="1259586"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326645" cy="369332"/>
          </a:xfrm>
          <a:prstGeom prst="rect">
            <a:avLst/>
          </a:prstGeom>
          <a:noFill/>
        </p:spPr>
        <p:txBody>
          <a:bodyPr wrap="none" rtlCol="0">
            <a:spAutoFit/>
          </a:bodyPr>
          <a:lstStyle/>
          <a:p>
            <a:r>
              <a:rPr lang="de-DE" dirty="0"/>
              <a:t>Heizleistung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51698" y="3162371"/>
            <a:ext cx="940634" cy="923330"/>
          </a:xfrm>
          <a:prstGeom prst="rect">
            <a:avLst/>
          </a:prstGeom>
          <a:noFill/>
        </p:spPr>
        <p:txBody>
          <a:bodyPr wrap="square" rtlCol="0">
            <a:spAutoFit/>
          </a:bodyPr>
          <a:lstStyle/>
          <a:p>
            <a:r>
              <a:rPr lang="de-DE" dirty="0"/>
              <a:t>% </a:t>
            </a:r>
          </a:p>
          <a:p>
            <a:r>
              <a:rPr lang="de-DE" dirty="0"/>
              <a:t>oder kW</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dirty="0">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6"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dirty="0">
                <a:solidFill>
                  <a:schemeClr val="bg1"/>
                </a:solidFill>
              </a:rPr>
              <a:t>a</a:t>
            </a:r>
          </a:p>
        </p:txBody>
      </p:sp>
      <p:sp>
        <p:nvSpPr>
          <p:cNvPr id="18" name="Textfeld 17">
            <a:hlinkClick r:id="rId4" action="ppaction://hlinksldjump"/>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dirty="0">
                <a:solidFill>
                  <a:schemeClr val="bg1"/>
                </a:solidFill>
              </a:rPr>
              <a:t>a</a:t>
            </a:r>
          </a:p>
        </p:txBody>
      </p:sp>
      <p:sp>
        <p:nvSpPr>
          <p:cNvPr id="19" name="Textfeld 18">
            <a:extLst>
              <a:ext uri="{FF2B5EF4-FFF2-40B4-BE49-F238E27FC236}">
                <a16:creationId xmlns:a16="http://schemas.microsoft.com/office/drawing/2014/main" id="{6A134ED6-939C-5243-8A7F-2222355A82B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7" action="ppaction://hlinksldjump"/>
            <a:extLst>
              <a:ext uri="{FF2B5EF4-FFF2-40B4-BE49-F238E27FC236}">
                <a16:creationId xmlns:a16="http://schemas.microsoft.com/office/drawing/2014/main" id="{0085C9F4-B67F-442F-B62B-5D2120F98DC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40053157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Heizleistung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Heizleistung.</a:t>
            </a:r>
          </a:p>
          <a:p>
            <a:endParaRPr lang="de-DE" dirty="0"/>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168955" y="4016449"/>
            <a:ext cx="1631194"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326645" cy="369332"/>
          </a:xfrm>
          <a:prstGeom prst="rect">
            <a:avLst/>
          </a:prstGeom>
          <a:noFill/>
        </p:spPr>
        <p:txBody>
          <a:bodyPr wrap="none" rtlCol="0">
            <a:spAutoFit/>
          </a:bodyPr>
          <a:lstStyle/>
          <a:p>
            <a:r>
              <a:rPr lang="de-DE" dirty="0"/>
              <a:t>Heizleistung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51698" y="3162371"/>
            <a:ext cx="940634" cy="923330"/>
          </a:xfrm>
          <a:prstGeom prst="rect">
            <a:avLst/>
          </a:prstGeom>
          <a:noFill/>
        </p:spPr>
        <p:txBody>
          <a:bodyPr wrap="square" rtlCol="0">
            <a:spAutoFit/>
          </a:bodyPr>
          <a:lstStyle/>
          <a:p>
            <a:r>
              <a:rPr lang="de-DE" dirty="0"/>
              <a:t>% </a:t>
            </a:r>
          </a:p>
          <a:p>
            <a:r>
              <a:rPr lang="de-DE" dirty="0"/>
              <a:t>oder kW</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dirty="0">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6A134ED6-939C-5243-8A7F-2222355A82B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0085C9F4-B67F-442F-B62B-5D2120F98DC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0C4DE525-3C5D-4F74-9970-9C8145BA4BC5}"/>
              </a:ext>
            </a:extLst>
          </p:cNvPr>
          <p:cNvSpPr txBox="1"/>
          <p:nvPr/>
        </p:nvSpPr>
        <p:spPr>
          <a:xfrm>
            <a:off x="1524221" y="3254704"/>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137094995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Heizleistung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Heizleistung.</a:t>
            </a:r>
          </a:p>
          <a:p>
            <a:endParaRPr lang="de-DE" dirty="0"/>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584683" y="4432178"/>
            <a:ext cx="799738"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326645" cy="369332"/>
          </a:xfrm>
          <a:prstGeom prst="rect">
            <a:avLst/>
          </a:prstGeom>
          <a:noFill/>
        </p:spPr>
        <p:txBody>
          <a:bodyPr wrap="none" rtlCol="0">
            <a:spAutoFit/>
          </a:bodyPr>
          <a:lstStyle/>
          <a:p>
            <a:r>
              <a:rPr lang="de-DE" dirty="0"/>
              <a:t>Heizleistung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351698" y="3162371"/>
            <a:ext cx="940634" cy="923330"/>
          </a:xfrm>
          <a:prstGeom prst="rect">
            <a:avLst/>
          </a:prstGeom>
          <a:noFill/>
        </p:spPr>
        <p:txBody>
          <a:bodyPr wrap="square" rtlCol="0">
            <a:spAutoFit/>
          </a:bodyPr>
          <a:lstStyle/>
          <a:p>
            <a:r>
              <a:rPr lang="de-DE" dirty="0"/>
              <a:t>% </a:t>
            </a:r>
          </a:p>
          <a:p>
            <a:r>
              <a:rPr lang="de-DE" dirty="0"/>
              <a:t>oder kW</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6A134ED6-939C-5243-8A7F-2222355A82B0}"/>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0085C9F4-B67F-442F-B62B-5D2120F98DC0}"/>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36A2396B-60EE-4EE4-9499-B5D046F7F6CE}"/>
              </a:ext>
            </a:extLst>
          </p:cNvPr>
          <p:cNvSpPr txBox="1"/>
          <p:nvPr/>
        </p:nvSpPr>
        <p:spPr>
          <a:xfrm>
            <a:off x="1524221" y="3254704"/>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286900821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Pumpenleistung 1</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Pumpenleistung.</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354759" y="4202253"/>
            <a:ext cx="1259586"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706557" cy="369332"/>
          </a:xfrm>
          <a:prstGeom prst="rect">
            <a:avLst/>
          </a:prstGeom>
          <a:noFill/>
        </p:spPr>
        <p:txBody>
          <a:bodyPr wrap="none" rtlCol="0">
            <a:spAutoFit/>
          </a:bodyPr>
          <a:lstStyle/>
          <a:p>
            <a:r>
              <a:rPr lang="de-DE" dirty="0"/>
              <a:t>Pumpenleistung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415235" y="3256923"/>
            <a:ext cx="940634" cy="923330"/>
          </a:xfrm>
          <a:prstGeom prst="rect">
            <a:avLst/>
          </a:prstGeom>
          <a:noFill/>
        </p:spPr>
        <p:txBody>
          <a:bodyPr wrap="square" rtlCol="0">
            <a:spAutoFit/>
          </a:bodyPr>
          <a:lstStyle/>
          <a:p>
            <a:r>
              <a:rPr lang="de-DE" dirty="0"/>
              <a:t>% </a:t>
            </a:r>
          </a:p>
          <a:p>
            <a:r>
              <a:rPr lang="de-DE" dirty="0"/>
              <a:t>oder kW</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6"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8" name="Textfeld 17">
            <a:hlinkClick r:id="rId4" action="ppaction://hlinksldjump"/>
            <a:extLst>
              <a:ext uri="{FF2B5EF4-FFF2-40B4-BE49-F238E27FC236}">
                <a16:creationId xmlns:a16="http://schemas.microsoft.com/office/drawing/2014/main" id="{E881E861-0903-4B1F-A7E5-B48A328361CC}"/>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0C64F3C7-5000-7E4F-B55A-BEA352DF61E2}"/>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7" action="ppaction://hlinksldjump"/>
            <a:extLst>
              <a:ext uri="{FF2B5EF4-FFF2-40B4-BE49-F238E27FC236}">
                <a16:creationId xmlns:a16="http://schemas.microsoft.com/office/drawing/2014/main" id="{55CAC4BB-2375-4733-8979-A620F7503D8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Tree>
    <p:extLst>
      <p:ext uri="{BB962C8B-B14F-4D97-AF65-F5344CB8AC3E}">
        <p14:creationId xmlns:p14="http://schemas.microsoft.com/office/powerpoint/2010/main" val="6260935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Pumpenleistung 2</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Pumpenleistung.</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168955" y="4016449"/>
            <a:ext cx="1631194"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706557" cy="369332"/>
          </a:xfrm>
          <a:prstGeom prst="rect">
            <a:avLst/>
          </a:prstGeom>
          <a:noFill/>
        </p:spPr>
        <p:txBody>
          <a:bodyPr wrap="none" rtlCol="0">
            <a:spAutoFit/>
          </a:bodyPr>
          <a:lstStyle/>
          <a:p>
            <a:r>
              <a:rPr lang="de-DE" dirty="0"/>
              <a:t>Pumpenleistung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415235" y="3256923"/>
            <a:ext cx="940634" cy="923330"/>
          </a:xfrm>
          <a:prstGeom prst="rect">
            <a:avLst/>
          </a:prstGeom>
          <a:noFill/>
        </p:spPr>
        <p:txBody>
          <a:bodyPr wrap="square" rtlCol="0">
            <a:spAutoFit/>
          </a:bodyPr>
          <a:lstStyle/>
          <a:p>
            <a:r>
              <a:rPr lang="de-DE" dirty="0"/>
              <a:t>% </a:t>
            </a:r>
          </a:p>
          <a:p>
            <a:r>
              <a:rPr lang="de-DE" dirty="0"/>
              <a:t>oder kW</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hlinkClick r:id="rId5" action="ppaction://hlinksldjump"/>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dirty="0">
                <a:solidFill>
                  <a:schemeClr val="bg1"/>
                </a:solidFill>
              </a:rPr>
              <a:t>a</a:t>
            </a:r>
          </a:p>
        </p:txBody>
      </p:sp>
      <p:sp>
        <p:nvSpPr>
          <p:cNvPr id="19" name="Textfeld 18">
            <a:extLst>
              <a:ext uri="{FF2B5EF4-FFF2-40B4-BE49-F238E27FC236}">
                <a16:creationId xmlns:a16="http://schemas.microsoft.com/office/drawing/2014/main" id="{0C64F3C7-5000-7E4F-B55A-BEA352DF61E2}"/>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55CAC4BB-2375-4733-8979-A620F7503D8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6AC9FCBE-BF81-44E1-84E4-8D6DD3582D53}"/>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Tree>
    <p:extLst>
      <p:ext uri="{BB962C8B-B14F-4D97-AF65-F5344CB8AC3E}">
        <p14:creationId xmlns:p14="http://schemas.microsoft.com/office/powerpoint/2010/main" val="179897129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7CDDE-1B98-4A0D-8B28-8B1B7CD2B6A4}"/>
              </a:ext>
            </a:extLst>
          </p:cNvPr>
          <p:cNvSpPr>
            <a:spLocks noGrp="1"/>
          </p:cNvSpPr>
          <p:nvPr>
            <p:ph type="title"/>
          </p:nvPr>
        </p:nvSpPr>
        <p:spPr/>
        <p:txBody>
          <a:bodyPr/>
          <a:lstStyle/>
          <a:p>
            <a:r>
              <a:rPr lang="de-DE" dirty="0"/>
              <a:t>Pumpenleistung 3</a:t>
            </a:r>
          </a:p>
        </p:txBody>
      </p:sp>
      <p:sp>
        <p:nvSpPr>
          <p:cNvPr id="3" name="Inhaltsplatzhalter 2">
            <a:extLst>
              <a:ext uri="{FF2B5EF4-FFF2-40B4-BE49-F238E27FC236}">
                <a16:creationId xmlns:a16="http://schemas.microsoft.com/office/drawing/2014/main" id="{8D6CA4B1-8342-4031-A488-6309D8DA12CE}"/>
              </a:ext>
            </a:extLst>
          </p:cNvPr>
          <p:cNvSpPr>
            <a:spLocks noGrp="1"/>
          </p:cNvSpPr>
          <p:nvPr>
            <p:ph idx="1"/>
          </p:nvPr>
        </p:nvSpPr>
        <p:spPr/>
        <p:txBody>
          <a:bodyPr/>
          <a:lstStyle/>
          <a:p>
            <a:r>
              <a:rPr lang="de-DE" dirty="0"/>
              <a:t>Methode zur Einstellung der Pumpenleistung.</a:t>
            </a:r>
          </a:p>
          <a:p>
            <a:endParaRPr lang="de-DE" dirty="0"/>
          </a:p>
        </p:txBody>
      </p:sp>
      <p:sp>
        <p:nvSpPr>
          <p:cNvPr id="4" name="Datumsplatzhalter 3">
            <a:extLst>
              <a:ext uri="{FF2B5EF4-FFF2-40B4-BE49-F238E27FC236}">
                <a16:creationId xmlns:a16="http://schemas.microsoft.com/office/drawing/2014/main" id="{8C7E9A90-E7A3-4F37-8CC3-387F44B0E16E}"/>
              </a:ext>
            </a:extLst>
          </p:cNvPr>
          <p:cNvSpPr>
            <a:spLocks noGrp="1"/>
          </p:cNvSpPr>
          <p:nvPr>
            <p:ph type="dt" sz="half" idx="10"/>
          </p:nvPr>
        </p:nvSpPr>
        <p:spPr/>
        <p:txBody>
          <a:bodyPr/>
          <a:lstStyle/>
          <a:p>
            <a:r>
              <a:rPr lang="de-AT"/>
              <a:t>2020/12/01</a:t>
            </a:r>
            <a:endParaRPr lang="de-DE"/>
          </a:p>
        </p:txBody>
      </p:sp>
      <p:sp>
        <p:nvSpPr>
          <p:cNvPr id="5" name="Fußzeilenplatzhalter 4">
            <a:extLst>
              <a:ext uri="{FF2B5EF4-FFF2-40B4-BE49-F238E27FC236}">
                <a16:creationId xmlns:a16="http://schemas.microsoft.com/office/drawing/2014/main" id="{2B633C18-CB21-476F-8330-333CE221D8A4}"/>
              </a:ext>
            </a:extLst>
          </p:cNvPr>
          <p:cNvSpPr>
            <a:spLocks noGrp="1"/>
          </p:cNvSpPr>
          <p:nvPr>
            <p:ph type="ftr" sz="quarter" idx="11"/>
          </p:nvPr>
        </p:nvSpPr>
        <p:spPr/>
        <p:txBody>
          <a:bodyPr/>
          <a:lstStyle/>
          <a:p>
            <a:r>
              <a:rPr lang="de-DE"/>
              <a:t>Bedienkonzept Espressomaschine </a:t>
            </a:r>
          </a:p>
        </p:txBody>
      </p:sp>
      <p:sp>
        <p:nvSpPr>
          <p:cNvPr id="6" name="Rechteck 5">
            <a:extLst>
              <a:ext uri="{FF2B5EF4-FFF2-40B4-BE49-F238E27FC236}">
                <a16:creationId xmlns:a16="http://schemas.microsoft.com/office/drawing/2014/main" id="{21C8B0EE-6F1B-46F2-BD1C-F6D91FF4F16F}"/>
              </a:ext>
            </a:extLst>
          </p:cNvPr>
          <p:cNvSpPr/>
          <p:nvPr/>
        </p:nvSpPr>
        <p:spPr>
          <a:xfrm rot="16200000">
            <a:off x="1690626" y="3562339"/>
            <a:ext cx="2558548" cy="45629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a:p>
        </p:txBody>
      </p:sp>
      <p:sp>
        <p:nvSpPr>
          <p:cNvPr id="7" name="Rechteck 6">
            <a:extLst>
              <a:ext uri="{FF2B5EF4-FFF2-40B4-BE49-F238E27FC236}">
                <a16:creationId xmlns:a16="http://schemas.microsoft.com/office/drawing/2014/main" id="{9CAC2DE4-77C1-4EBC-AB5B-5767B7DC66BB}"/>
              </a:ext>
            </a:extLst>
          </p:cNvPr>
          <p:cNvSpPr/>
          <p:nvPr/>
        </p:nvSpPr>
        <p:spPr>
          <a:xfrm rot="5400000">
            <a:off x="2544581" y="4392075"/>
            <a:ext cx="879941" cy="4562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pic>
        <p:nvPicPr>
          <p:cNvPr id="8" name="Grafik 7" descr="Caretzeichen nach unten">
            <a:extLst>
              <a:ext uri="{FF2B5EF4-FFF2-40B4-BE49-F238E27FC236}">
                <a16:creationId xmlns:a16="http://schemas.microsoft.com/office/drawing/2014/main" id="{D6363E1A-62DA-4090-8C7C-38DDB472628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5716" y="4260454"/>
            <a:ext cx="512314" cy="512314"/>
          </a:xfrm>
          <a:prstGeom prst="rect">
            <a:avLst/>
          </a:prstGeom>
        </p:spPr>
      </p:pic>
      <p:sp>
        <p:nvSpPr>
          <p:cNvPr id="9" name="Textfeld 8">
            <a:extLst>
              <a:ext uri="{FF2B5EF4-FFF2-40B4-BE49-F238E27FC236}">
                <a16:creationId xmlns:a16="http://schemas.microsoft.com/office/drawing/2014/main" id="{527AAF45-3693-4493-A982-0B37E3ADBE8D}"/>
              </a:ext>
            </a:extLst>
          </p:cNvPr>
          <p:cNvSpPr txBox="1"/>
          <p:nvPr/>
        </p:nvSpPr>
        <p:spPr>
          <a:xfrm>
            <a:off x="2027056" y="3254704"/>
            <a:ext cx="457176" cy="369332"/>
          </a:xfrm>
          <a:prstGeom prst="rect">
            <a:avLst/>
          </a:prstGeom>
          <a:noFill/>
        </p:spPr>
        <p:txBody>
          <a:bodyPr wrap="none" rtlCol="0">
            <a:spAutoFit/>
          </a:bodyPr>
          <a:lstStyle/>
          <a:p>
            <a:r>
              <a:rPr lang="de-DE"/>
              <a:t>OK</a:t>
            </a:r>
          </a:p>
        </p:txBody>
      </p:sp>
      <p:sp>
        <p:nvSpPr>
          <p:cNvPr id="10" name="Textfeld 9">
            <a:extLst>
              <a:ext uri="{FF2B5EF4-FFF2-40B4-BE49-F238E27FC236}">
                <a16:creationId xmlns:a16="http://schemas.microsoft.com/office/drawing/2014/main" id="{A439EDA7-E90F-4572-A58E-47A705CC3E96}"/>
              </a:ext>
            </a:extLst>
          </p:cNvPr>
          <p:cNvSpPr txBox="1"/>
          <p:nvPr/>
        </p:nvSpPr>
        <p:spPr>
          <a:xfrm>
            <a:off x="2441335" y="1936732"/>
            <a:ext cx="1706557" cy="369332"/>
          </a:xfrm>
          <a:prstGeom prst="rect">
            <a:avLst/>
          </a:prstGeom>
          <a:noFill/>
        </p:spPr>
        <p:txBody>
          <a:bodyPr wrap="none" rtlCol="0">
            <a:spAutoFit/>
          </a:bodyPr>
          <a:lstStyle/>
          <a:p>
            <a:r>
              <a:rPr lang="de-DE" dirty="0"/>
              <a:t>Pumpenleistung</a:t>
            </a:r>
          </a:p>
        </p:txBody>
      </p:sp>
      <p:pic>
        <p:nvPicPr>
          <p:cNvPr id="11" name="Grafik 10" descr="Caretzeichen nach unten">
            <a:extLst>
              <a:ext uri="{FF2B5EF4-FFF2-40B4-BE49-F238E27FC236}">
                <a16:creationId xmlns:a16="http://schemas.microsoft.com/office/drawing/2014/main" id="{F0EDC1C3-B975-4E07-9D5B-67DF8B5400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987359" y="2175181"/>
            <a:ext cx="480241" cy="480241"/>
          </a:xfrm>
          <a:prstGeom prst="rect">
            <a:avLst/>
          </a:prstGeom>
        </p:spPr>
      </p:pic>
      <p:sp>
        <p:nvSpPr>
          <p:cNvPr id="13" name="Textfeld 12">
            <a:extLst>
              <a:ext uri="{FF2B5EF4-FFF2-40B4-BE49-F238E27FC236}">
                <a16:creationId xmlns:a16="http://schemas.microsoft.com/office/drawing/2014/main" id="{9CF98731-A30C-46B2-9972-9D887536CC91}"/>
              </a:ext>
            </a:extLst>
          </p:cNvPr>
          <p:cNvSpPr txBox="1"/>
          <p:nvPr/>
        </p:nvSpPr>
        <p:spPr>
          <a:xfrm>
            <a:off x="3415235" y="3256923"/>
            <a:ext cx="940634" cy="923330"/>
          </a:xfrm>
          <a:prstGeom prst="rect">
            <a:avLst/>
          </a:prstGeom>
          <a:noFill/>
        </p:spPr>
        <p:txBody>
          <a:bodyPr wrap="square" rtlCol="0">
            <a:spAutoFit/>
          </a:bodyPr>
          <a:lstStyle/>
          <a:p>
            <a:r>
              <a:rPr lang="de-DE" dirty="0"/>
              <a:t>% </a:t>
            </a:r>
          </a:p>
          <a:p>
            <a:r>
              <a:rPr lang="de-DE" dirty="0"/>
              <a:t>oder kW</a:t>
            </a:r>
          </a:p>
        </p:txBody>
      </p:sp>
      <p:sp>
        <p:nvSpPr>
          <p:cNvPr id="14" name="Textfeld 13">
            <a:hlinkClick r:id="rId4" action="ppaction://hlinksldjump"/>
            <a:extLst>
              <a:ext uri="{FF2B5EF4-FFF2-40B4-BE49-F238E27FC236}">
                <a16:creationId xmlns:a16="http://schemas.microsoft.com/office/drawing/2014/main" id="{105A173E-D7C2-4B29-80D3-95534AA5693A}"/>
              </a:ext>
            </a:extLst>
          </p:cNvPr>
          <p:cNvSpPr txBox="1"/>
          <p:nvPr/>
        </p:nvSpPr>
        <p:spPr>
          <a:xfrm>
            <a:off x="2988105" y="1193787"/>
            <a:ext cx="407963" cy="369332"/>
          </a:xfrm>
          <a:prstGeom prst="rect">
            <a:avLst/>
          </a:prstGeom>
          <a:noFill/>
        </p:spPr>
        <p:txBody>
          <a:bodyPr wrap="square" rtlCol="0">
            <a:spAutoFit/>
          </a:bodyPr>
          <a:lstStyle/>
          <a:p>
            <a:r>
              <a:rPr lang="de-DE">
                <a:solidFill>
                  <a:schemeClr val="bg1"/>
                </a:solidFill>
              </a:rPr>
              <a:t>a</a:t>
            </a:r>
          </a:p>
        </p:txBody>
      </p:sp>
      <p:sp>
        <p:nvSpPr>
          <p:cNvPr id="16" name="Textfeld 15">
            <a:extLst>
              <a:ext uri="{FF2B5EF4-FFF2-40B4-BE49-F238E27FC236}">
                <a16:creationId xmlns:a16="http://schemas.microsoft.com/office/drawing/2014/main" id="{A4EF78B1-31BD-4BD1-A6F2-47650FC091B6}"/>
              </a:ext>
            </a:extLst>
          </p:cNvPr>
          <p:cNvSpPr txBox="1"/>
          <p:nvPr/>
        </p:nvSpPr>
        <p:spPr>
          <a:xfrm>
            <a:off x="1437782" y="4331945"/>
            <a:ext cx="407963" cy="369332"/>
          </a:xfrm>
          <a:prstGeom prst="rect">
            <a:avLst/>
          </a:prstGeom>
          <a:noFill/>
        </p:spPr>
        <p:txBody>
          <a:bodyPr wrap="square" rtlCol="0">
            <a:spAutoFit/>
          </a:bodyPr>
          <a:lstStyle/>
          <a:p>
            <a:r>
              <a:rPr lang="de-DE">
                <a:solidFill>
                  <a:schemeClr val="bg1"/>
                </a:solidFill>
              </a:rPr>
              <a:t>a</a:t>
            </a:r>
          </a:p>
        </p:txBody>
      </p:sp>
      <p:sp>
        <p:nvSpPr>
          <p:cNvPr id="17" name="Textfeld 16">
            <a:hlinkClick r:id="rId5" action="ppaction://hlinksldjump"/>
            <a:extLst>
              <a:ext uri="{FF2B5EF4-FFF2-40B4-BE49-F238E27FC236}">
                <a16:creationId xmlns:a16="http://schemas.microsoft.com/office/drawing/2014/main" id="{5A94FD45-C208-4D23-89CA-904FE9D670B2}"/>
              </a:ext>
            </a:extLst>
          </p:cNvPr>
          <p:cNvSpPr txBox="1"/>
          <p:nvPr/>
        </p:nvSpPr>
        <p:spPr>
          <a:xfrm>
            <a:off x="1499984" y="2175181"/>
            <a:ext cx="407963" cy="369332"/>
          </a:xfrm>
          <a:prstGeom prst="rect">
            <a:avLst/>
          </a:prstGeom>
          <a:noFill/>
        </p:spPr>
        <p:txBody>
          <a:bodyPr wrap="square" rtlCol="0">
            <a:spAutoFit/>
          </a:bodyPr>
          <a:lstStyle/>
          <a:p>
            <a:r>
              <a:rPr lang="de-DE">
                <a:solidFill>
                  <a:schemeClr val="bg1"/>
                </a:solidFill>
              </a:rPr>
              <a:t>a</a:t>
            </a:r>
          </a:p>
        </p:txBody>
      </p:sp>
      <p:sp>
        <p:nvSpPr>
          <p:cNvPr id="19" name="Textfeld 18">
            <a:extLst>
              <a:ext uri="{FF2B5EF4-FFF2-40B4-BE49-F238E27FC236}">
                <a16:creationId xmlns:a16="http://schemas.microsoft.com/office/drawing/2014/main" id="{0C64F3C7-5000-7E4F-B55A-BEA352DF61E2}"/>
              </a:ext>
            </a:extLst>
          </p:cNvPr>
          <p:cNvSpPr txBox="1"/>
          <p:nvPr/>
        </p:nvSpPr>
        <p:spPr>
          <a:xfrm>
            <a:off x="2028305" y="1612669"/>
            <a:ext cx="2327564" cy="307777"/>
          </a:xfrm>
          <a:prstGeom prst="rect">
            <a:avLst/>
          </a:prstGeom>
          <a:noFill/>
        </p:spPr>
        <p:txBody>
          <a:bodyPr wrap="square" rtlCol="0">
            <a:spAutoFit/>
          </a:bodyPr>
          <a:lstStyle/>
          <a:p>
            <a:r>
              <a:rPr lang="de-DE" sz="1400" dirty="0"/>
              <a:t>Wartung                100°C/9 bar</a:t>
            </a:r>
          </a:p>
        </p:txBody>
      </p:sp>
      <p:sp>
        <p:nvSpPr>
          <p:cNvPr id="20" name="Textfeld 19">
            <a:hlinkClick r:id="rId6" action="ppaction://hlinksldjump"/>
            <a:extLst>
              <a:ext uri="{FF2B5EF4-FFF2-40B4-BE49-F238E27FC236}">
                <a16:creationId xmlns:a16="http://schemas.microsoft.com/office/drawing/2014/main" id="{55CAC4BB-2375-4733-8979-A620F7503D84}"/>
              </a:ext>
            </a:extLst>
          </p:cNvPr>
          <p:cNvSpPr txBox="1"/>
          <p:nvPr/>
        </p:nvSpPr>
        <p:spPr>
          <a:xfrm>
            <a:off x="4572874" y="2771296"/>
            <a:ext cx="407963" cy="369332"/>
          </a:xfrm>
          <a:prstGeom prst="rect">
            <a:avLst/>
          </a:prstGeom>
          <a:noFill/>
        </p:spPr>
        <p:txBody>
          <a:bodyPr wrap="square" rtlCol="0">
            <a:spAutoFit/>
          </a:bodyPr>
          <a:lstStyle/>
          <a:p>
            <a:r>
              <a:rPr lang="de-DE" dirty="0">
                <a:solidFill>
                  <a:schemeClr val="bg1"/>
                </a:solidFill>
              </a:rPr>
              <a:t>a</a:t>
            </a:r>
          </a:p>
        </p:txBody>
      </p:sp>
      <p:sp>
        <p:nvSpPr>
          <p:cNvPr id="21" name="Textfeld 20">
            <a:hlinkClick r:id="rId4" action="ppaction://hlinksldjump"/>
            <a:extLst>
              <a:ext uri="{FF2B5EF4-FFF2-40B4-BE49-F238E27FC236}">
                <a16:creationId xmlns:a16="http://schemas.microsoft.com/office/drawing/2014/main" id="{2C027514-7187-431B-8E4E-20BB397A2018}"/>
              </a:ext>
            </a:extLst>
          </p:cNvPr>
          <p:cNvSpPr txBox="1"/>
          <p:nvPr/>
        </p:nvSpPr>
        <p:spPr>
          <a:xfrm>
            <a:off x="1524221" y="3254704"/>
            <a:ext cx="407963" cy="369332"/>
          </a:xfrm>
          <a:prstGeom prst="rect">
            <a:avLst/>
          </a:prstGeom>
          <a:noFill/>
        </p:spPr>
        <p:txBody>
          <a:bodyPr wrap="square" rtlCol="0">
            <a:spAutoFit/>
          </a:bodyPr>
          <a:lstStyle/>
          <a:p>
            <a:r>
              <a:rPr lang="de-DE">
                <a:solidFill>
                  <a:schemeClr val="bg1"/>
                </a:solidFill>
              </a:rPr>
              <a:t>a</a:t>
            </a:r>
          </a:p>
        </p:txBody>
      </p:sp>
    </p:spTree>
    <p:extLst>
      <p:ext uri="{BB962C8B-B14F-4D97-AF65-F5344CB8AC3E}">
        <p14:creationId xmlns:p14="http://schemas.microsoft.com/office/powerpoint/2010/main" val="3024074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4768</Words>
  <Application>Microsoft Macintosh PowerPoint</Application>
  <PresentationFormat>Breitbild</PresentationFormat>
  <Paragraphs>2025</Paragraphs>
  <Slides>108</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108</vt:i4>
      </vt:variant>
    </vt:vector>
  </HeadingPairs>
  <TitlesOfParts>
    <vt:vector size="112" baseType="lpstr">
      <vt:lpstr>Arial</vt:lpstr>
      <vt:lpstr>Calibri</vt:lpstr>
      <vt:lpstr>Calibri Light</vt:lpstr>
      <vt:lpstr>Office</vt:lpstr>
      <vt:lpstr>Bedienkonzept Espressomaschine</vt:lpstr>
      <vt:lpstr>Tastenfunktionen</vt:lpstr>
      <vt:lpstr>Stand-By/Aus</vt:lpstr>
      <vt:lpstr>Vorbereitungsphase</vt:lpstr>
      <vt:lpstr>Manueller Modus: Home</vt:lpstr>
      <vt:lpstr>Preinfusionsphase Manuell</vt:lpstr>
      <vt:lpstr>Extraktionsphase Manuell</vt:lpstr>
      <vt:lpstr>Zusammenfassung Manuell</vt:lpstr>
      <vt:lpstr>Spülen</vt:lpstr>
      <vt:lpstr>Einstellungen Manuell 1</vt:lpstr>
      <vt:lpstr>Einstellungen Manuell 2</vt:lpstr>
      <vt:lpstr>Mischtemperatur Manuell 1</vt:lpstr>
      <vt:lpstr>Mischtemperatur Manuell 2</vt:lpstr>
      <vt:lpstr>Mischtemperatur Manuell 3</vt:lpstr>
      <vt:lpstr>Durchflussrate Manuell 1</vt:lpstr>
      <vt:lpstr>Durchflussrate Manuell 2</vt:lpstr>
      <vt:lpstr>Durchflussrate Manuell 3</vt:lpstr>
      <vt:lpstr>Teewassertemperatur Manuell 1</vt:lpstr>
      <vt:lpstr>Teewassertemperatur Manuell 2</vt:lpstr>
      <vt:lpstr>Teewassertemperatur Manuell 3</vt:lpstr>
      <vt:lpstr>Boilerdruck (Dampf) Manuell 1</vt:lpstr>
      <vt:lpstr>Boilerdruck (Dampf) Manuell 2</vt:lpstr>
      <vt:lpstr>Boilerdruck (Dampf) Manuell 3</vt:lpstr>
      <vt:lpstr>Preinfusionsmethode Manuell 1</vt:lpstr>
      <vt:lpstr>Teewasserbezug</vt:lpstr>
      <vt:lpstr>Dampfbezug</vt:lpstr>
      <vt:lpstr>Tassenwärmung</vt:lpstr>
      <vt:lpstr>Automatik Modus: Home</vt:lpstr>
      <vt:lpstr>Spülen, Auto</vt:lpstr>
      <vt:lpstr>Preinfusionsphase Auto (Preset 1)</vt:lpstr>
      <vt:lpstr>Preinfusionsphase Auto (Preset 2)</vt:lpstr>
      <vt:lpstr>Preinfusionsphase Auto (Preset 3)</vt:lpstr>
      <vt:lpstr>Preinfusionsphase Auto (Preset 4)</vt:lpstr>
      <vt:lpstr>Preinfusionsphase Auto (Preset 5)</vt:lpstr>
      <vt:lpstr>Preinfusionsphase Auto (Preset 6)</vt:lpstr>
      <vt:lpstr>Preinfusionsphase Auto (Preset 7)</vt:lpstr>
      <vt:lpstr>Preinfusionsphase Auto (Preset 8)</vt:lpstr>
      <vt:lpstr>Extraktionsphase Auto</vt:lpstr>
      <vt:lpstr>Zusammenfassung Auto</vt:lpstr>
      <vt:lpstr>Einstellungen Auto 1</vt:lpstr>
      <vt:lpstr>Einstellungen Auto 2</vt:lpstr>
      <vt:lpstr>Einstellungen Presets 1</vt:lpstr>
      <vt:lpstr>Einstellungen Presets 2</vt:lpstr>
      <vt:lpstr>Mischtemperatur Auto 1</vt:lpstr>
      <vt:lpstr>Mischtemperatur Auto 2</vt:lpstr>
      <vt:lpstr>Mischtemperatur Auto 3</vt:lpstr>
      <vt:lpstr>Durchflussrate Auto 1</vt:lpstr>
      <vt:lpstr>Durchflussrate Auto 2</vt:lpstr>
      <vt:lpstr>Durchflussrate Auto 3</vt:lpstr>
      <vt:lpstr>Bezugsmenge Auto 1</vt:lpstr>
      <vt:lpstr>Bezugsmenge Auto 2</vt:lpstr>
      <vt:lpstr>Bezugsmenge Auto 3</vt:lpstr>
      <vt:lpstr>Preinfusionsmethode Auto 1</vt:lpstr>
      <vt:lpstr>Preinfusionszeit Auto 1</vt:lpstr>
      <vt:lpstr>Preinfusionszeit Auto 2</vt:lpstr>
      <vt:lpstr>Preinfusionszeit Auto 3</vt:lpstr>
      <vt:lpstr>Einstellungen Wartung 1</vt:lpstr>
      <vt:lpstr>Einstellungen Wartung 2</vt:lpstr>
      <vt:lpstr>Einstellungen Wartung 3</vt:lpstr>
      <vt:lpstr>Einstellungen Wartung 4</vt:lpstr>
      <vt:lpstr>Boilertemperatur Wartung 1</vt:lpstr>
      <vt:lpstr>Boilertemperatur Wartung 2</vt:lpstr>
      <vt:lpstr>Boilertemperatur Wartung 3</vt:lpstr>
      <vt:lpstr>Boilerdruck Wartung 1</vt:lpstr>
      <vt:lpstr>Boilerdruck Wartung 2</vt:lpstr>
      <vt:lpstr>Boilerdruck Wartung 3</vt:lpstr>
      <vt:lpstr>Spülmenge Wartung 1</vt:lpstr>
      <vt:lpstr>Spülmenge Wartung 2</vt:lpstr>
      <vt:lpstr>Spülmenge Wartung 3</vt:lpstr>
      <vt:lpstr>Spüldauer Wartung 1</vt:lpstr>
      <vt:lpstr>Spüldauer Wartung 2</vt:lpstr>
      <vt:lpstr>Spüldauer Wartung 3</vt:lpstr>
      <vt:lpstr>Durchflussrate Wartung 1</vt:lpstr>
      <vt:lpstr>Durchflussrate Wartung 2</vt:lpstr>
      <vt:lpstr>Durchflussrate Wartung 3</vt:lpstr>
      <vt:lpstr>Wassertemperatur Wartung 1</vt:lpstr>
      <vt:lpstr>Wassertemperatur Wartung 2</vt:lpstr>
      <vt:lpstr>Wassertemperatur Wartung 3</vt:lpstr>
      <vt:lpstr>Helligkeit Wartung 1</vt:lpstr>
      <vt:lpstr>Helligkeit Wartung 2</vt:lpstr>
      <vt:lpstr>Helligkeit Wartung 3</vt:lpstr>
      <vt:lpstr>Sprache Wartung 1</vt:lpstr>
      <vt:lpstr>Datum, Uhrzeit Wartung 1</vt:lpstr>
      <vt:lpstr>Fehlerspeicher 1</vt:lpstr>
      <vt:lpstr>Fehlerspeicher 2</vt:lpstr>
      <vt:lpstr>Statistiken 1</vt:lpstr>
      <vt:lpstr>Statistiken 2</vt:lpstr>
      <vt:lpstr>Steuerung Wartung 1</vt:lpstr>
      <vt:lpstr>Steuerung Wartung 2</vt:lpstr>
      <vt:lpstr>Steuerung Wartung 3</vt:lpstr>
      <vt:lpstr>Steuerung Wartung 4</vt:lpstr>
      <vt:lpstr>Steuerung Wartung 5_1</vt:lpstr>
      <vt:lpstr>Steuerung Wartung 5_2</vt:lpstr>
      <vt:lpstr>Heizleistung 1</vt:lpstr>
      <vt:lpstr>Heizleistung 2</vt:lpstr>
      <vt:lpstr>Heizleistung 3</vt:lpstr>
      <vt:lpstr>Pumpenleistung 1</vt:lpstr>
      <vt:lpstr>Pumpenleistung 2</vt:lpstr>
      <vt:lpstr>Pumpenleistung 3</vt:lpstr>
      <vt:lpstr>Dosierventilöffnung 1</vt:lpstr>
      <vt:lpstr>Dosierventilöffnung 2</vt:lpstr>
      <vt:lpstr>Dosierventilöffnung 3</vt:lpstr>
      <vt:lpstr>Wartung Home</vt:lpstr>
      <vt:lpstr>Rückspülen</vt:lpstr>
      <vt:lpstr>Entkalken</vt:lpstr>
      <vt:lpstr>Entleeren</vt:lpstr>
      <vt:lpstr>Abbruch Entleeren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gutenber</dc:creator>
  <cp:lastModifiedBy>gutenber</cp:lastModifiedBy>
  <cp:revision>10</cp:revision>
  <dcterms:created xsi:type="dcterms:W3CDTF">2020-11-30T10:14:02Z</dcterms:created>
  <dcterms:modified xsi:type="dcterms:W3CDTF">2020-12-07T17:12:54Z</dcterms:modified>
</cp:coreProperties>
</file>